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4"/>
  </p:sldMasterIdLst>
  <p:notesMasterIdLst>
    <p:notesMasterId r:id="rId21"/>
  </p:notesMasterIdLst>
  <p:sldIdLst>
    <p:sldId id="256" r:id="rId5"/>
    <p:sldId id="257" r:id="rId6"/>
    <p:sldId id="266" r:id="rId7"/>
    <p:sldId id="258" r:id="rId8"/>
    <p:sldId id="259" r:id="rId9"/>
    <p:sldId id="263" r:id="rId10"/>
    <p:sldId id="264" r:id="rId11"/>
    <p:sldId id="265" r:id="rId12"/>
    <p:sldId id="540" r:id="rId13"/>
    <p:sldId id="267" r:id="rId14"/>
    <p:sldId id="260" r:id="rId15"/>
    <p:sldId id="538" r:id="rId16"/>
    <p:sldId id="541" r:id="rId17"/>
    <p:sldId id="539" r:id="rId18"/>
    <p:sldId id="480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3513-EAD7-21D1-BE32-B6ED37401F94}" v="60" dt="2020-12-21T15:31:07.792"/>
    <p1510:client id="{125DC9C7-C423-4D0D-B896-1C275839CEA2}" v="57" dt="2020-12-20T10:37:09.749"/>
    <p1510:client id="{15689B23-B590-9CFD-D479-BD8A6F1DB911}" v="603" dt="2020-12-20T12:30:20.842"/>
    <p1510:client id="{28011706-B81E-8413-8781-6EBC98F43FBF}" v="127" dt="2020-12-23T12:34:30.153"/>
    <p1510:client id="{4B63E8FB-7BEC-47A7-0FF2-A5ADBA951F72}" v="892" dt="2020-12-23T11:28:22.899"/>
    <p1510:client id="{691D07A2-E875-C318-ED20-73852F5FEA93}" v="781" dt="2020-12-23T12:27:00.411"/>
    <p1510:client id="{82FF649C-77E5-C632-3CA8-041664E7ED87}" v="187" dt="2020-12-21T17:05:46.074"/>
    <p1510:client id="{898182B2-34AD-695E-DACF-868BCCC32CE9}" v="34" dt="2020-12-24T03:49:34.014"/>
    <p1510:client id="{8B45B9CD-AB5F-149E-B8B6-4B30D96E0728}" v="96" dt="2020-12-21T15:43:25.411"/>
    <p1510:client id="{8CC1BEB6-1F01-AF6F-BBDE-4131273E70BD}" v="12" dt="2020-12-22T09:11:08.350"/>
    <p1510:client id="{DA6335C4-5FAD-B0F8-E7CA-6521C71C108E}" v="92" dt="2020-12-23T10:53:13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BBE24E-6E7C-46A7-BF4F-3E431004ECB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BBDB2FE-0B75-41EA-AF4C-2BB716BE173B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400" b="0">
              <a:solidFill>
                <a:schemeClr val="bg2"/>
              </a:solidFill>
            </a:rPr>
            <a:t>Register on Grow With Guru</a:t>
          </a:r>
        </a:p>
      </dgm:t>
    </dgm:pt>
    <dgm:pt modelId="{3F447B1E-2119-4B05-8D44-7F03AB29A186}" type="parTrans" cxnId="{DFD9E825-55E7-4079-A343-0DA57FD18555}">
      <dgm:prSet/>
      <dgm:spPr/>
      <dgm:t>
        <a:bodyPr/>
        <a:lstStyle/>
        <a:p>
          <a:endParaRPr lang="en-US"/>
        </a:p>
      </dgm:t>
    </dgm:pt>
    <dgm:pt modelId="{E7A371A3-AC17-4364-951B-28F89395C098}" type="sibTrans" cxnId="{DFD9E825-55E7-4079-A343-0DA57FD1855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6F25219-295A-4BAB-A1D3-3F4DBCA2F979}">
      <dgm:prSet custT="1"/>
      <dgm:spPr>
        <a:gradFill flip="none" rotWithShape="0">
          <a:gsLst>
            <a:gs pos="0">
              <a:schemeClr val="accent2">
                <a:lumMod val="40000"/>
                <a:lumOff val="60000"/>
                <a:tint val="66000"/>
                <a:satMod val="160000"/>
              </a:schemeClr>
            </a:gs>
            <a:gs pos="50000">
              <a:schemeClr val="accent2">
                <a:lumMod val="40000"/>
                <a:lumOff val="60000"/>
                <a:tint val="44500"/>
                <a:satMod val="160000"/>
              </a:schemeClr>
            </a:gs>
            <a:gs pos="100000">
              <a:schemeClr val="accent2">
                <a:lumMod val="40000"/>
                <a:lumOff val="60000"/>
                <a:tint val="23500"/>
                <a:satMod val="160000"/>
              </a:schemeClr>
            </a:gs>
          </a:gsLst>
          <a:lin ang="10800000" scaled="1"/>
          <a:tileRect/>
        </a:gradFill>
      </dgm:spPr>
      <dgm:t>
        <a:bodyPr/>
        <a:lstStyle/>
        <a:p>
          <a:r>
            <a:rPr lang="en-US" sz="2400" b="0">
              <a:solidFill>
                <a:schemeClr val="bg2"/>
              </a:solidFill>
            </a:rPr>
            <a:t>After login ,you will be directed to new homepage with more features</a:t>
          </a:r>
          <a:r>
            <a:rPr lang="en-US" sz="2800" b="0">
              <a:solidFill>
                <a:schemeClr val="bg2"/>
              </a:solidFill>
            </a:rPr>
            <a:t>.</a:t>
          </a:r>
        </a:p>
      </dgm:t>
    </dgm:pt>
    <dgm:pt modelId="{AFFBE52F-85C6-4368-9008-0BD0D33D75B1}" type="parTrans" cxnId="{E0081B89-25EB-4468-9C9B-19DC864872C0}">
      <dgm:prSet/>
      <dgm:spPr/>
      <dgm:t>
        <a:bodyPr/>
        <a:lstStyle/>
        <a:p>
          <a:endParaRPr lang="en-US"/>
        </a:p>
      </dgm:t>
    </dgm:pt>
    <dgm:pt modelId="{5FE1CD49-BE3A-4AB7-B4FF-1A845B2EAAE6}" type="sibTrans" cxnId="{E0081B89-25EB-4468-9C9B-19DC864872C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A40FFCB-14E7-4F3E-86C1-DF52D1EB3A94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2400" b="0">
              <a:solidFill>
                <a:schemeClr val="bg2"/>
              </a:solidFill>
            </a:rPr>
            <a:t>Search for tutors by using  various filters</a:t>
          </a:r>
          <a:r>
            <a:rPr lang="en-US" sz="3700" b="0">
              <a:solidFill>
                <a:schemeClr val="bg2"/>
              </a:solidFill>
            </a:rPr>
            <a:t>.</a:t>
          </a:r>
        </a:p>
      </dgm:t>
    </dgm:pt>
    <dgm:pt modelId="{E1BF3B4B-051D-4486-A370-9ECD61925F07}" type="parTrans" cxnId="{E631F08E-81B3-4C75-A6DF-FD7D5352AFBC}">
      <dgm:prSet/>
      <dgm:spPr/>
      <dgm:t>
        <a:bodyPr/>
        <a:lstStyle/>
        <a:p>
          <a:endParaRPr lang="en-US"/>
        </a:p>
      </dgm:t>
    </dgm:pt>
    <dgm:pt modelId="{FCEAA3DA-E614-4FFC-B955-974E95C6ECE5}" type="sibTrans" cxnId="{E631F08E-81B3-4C75-A6DF-FD7D5352AFBC}">
      <dgm:prSet phldrT="5" phldr="0"/>
      <dgm:spPr/>
      <dgm:t>
        <a:bodyPr/>
        <a:lstStyle/>
        <a:p>
          <a:r>
            <a:rPr lang="en-US"/>
            <a:t>4</a:t>
          </a:r>
        </a:p>
      </dgm:t>
    </dgm:pt>
    <dgm:pt modelId="{A88753A9-5D2B-4AE2-B095-181E63913517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2400" b="0">
              <a:solidFill>
                <a:schemeClr val="bg2"/>
              </a:solidFill>
            </a:rPr>
            <a:t>All the credentials of the tutor will be shared.</a:t>
          </a:r>
        </a:p>
      </dgm:t>
    </dgm:pt>
    <dgm:pt modelId="{B706B770-B71D-43BB-856D-BBF344B86924}" type="parTrans" cxnId="{80B50984-B66C-477D-AD16-BE967A53E432}">
      <dgm:prSet/>
      <dgm:spPr/>
      <dgm:t>
        <a:bodyPr/>
        <a:lstStyle/>
        <a:p>
          <a:endParaRPr lang="en-US"/>
        </a:p>
      </dgm:t>
    </dgm:pt>
    <dgm:pt modelId="{CC7BD9C8-CE5D-4A61-B60D-03F563C9A946}" type="sibTrans" cxnId="{80B50984-B66C-477D-AD16-BE967A53E432}">
      <dgm:prSet phldrT="6" phldr="0"/>
      <dgm:spPr/>
      <dgm:t>
        <a:bodyPr/>
        <a:lstStyle/>
        <a:p>
          <a:endParaRPr lang="en-US"/>
        </a:p>
      </dgm:t>
    </dgm:pt>
    <dgm:pt modelId="{F55D7332-5607-4768-95DB-DCA8F7BF4392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2400" b="0">
              <a:solidFill>
                <a:schemeClr val="bg2"/>
              </a:solidFill>
            </a:rPr>
            <a:t>Create your profile </a:t>
          </a:r>
        </a:p>
      </dgm:t>
    </dgm:pt>
    <dgm:pt modelId="{9E747230-60B4-45CB-86E9-263C4B9D338A}" type="sibTrans" cxnId="{15B10F7E-505C-4C90-AFA7-8275D2600BBD}">
      <dgm:prSet phldrT="4" phldr="0"/>
      <dgm:spPr/>
      <dgm:t>
        <a:bodyPr/>
        <a:lstStyle/>
        <a:p>
          <a:r>
            <a:rPr lang="en-US"/>
            <a:t>3</a:t>
          </a:r>
        </a:p>
      </dgm:t>
    </dgm:pt>
    <dgm:pt modelId="{A1B0F6B1-888D-4C29-AA64-5DDC52C2C0CC}" type="parTrans" cxnId="{15B10F7E-505C-4C90-AFA7-8275D2600BBD}">
      <dgm:prSet/>
      <dgm:spPr/>
      <dgm:t>
        <a:bodyPr/>
        <a:lstStyle/>
        <a:p>
          <a:endParaRPr lang="en-US"/>
        </a:p>
      </dgm:t>
    </dgm:pt>
    <dgm:pt modelId="{D60729CD-F850-4A4A-8F2C-29D5EF931A2A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2400" b="0">
              <a:solidFill>
                <a:schemeClr val="bg2"/>
              </a:solidFill>
            </a:rPr>
            <a:t>You can write or view a blog </a:t>
          </a:r>
        </a:p>
      </dgm:t>
    </dgm:pt>
    <dgm:pt modelId="{F5C2B7E0-1870-46AA-B015-13ABB26F1D6B}" type="parTrans" cxnId="{97848195-18C5-4E3F-B320-162E14C70900}">
      <dgm:prSet/>
      <dgm:spPr/>
      <dgm:t>
        <a:bodyPr/>
        <a:lstStyle/>
        <a:p>
          <a:endParaRPr lang="en-IN"/>
        </a:p>
      </dgm:t>
    </dgm:pt>
    <dgm:pt modelId="{F01975B3-4246-48BA-BB99-D5E00F704831}" type="sibTrans" cxnId="{97848195-18C5-4E3F-B320-162E14C70900}">
      <dgm:prSet/>
      <dgm:spPr/>
      <dgm:t>
        <a:bodyPr/>
        <a:lstStyle/>
        <a:p>
          <a:endParaRPr lang="en-IN"/>
        </a:p>
      </dgm:t>
    </dgm:pt>
    <dgm:pt modelId="{7E713906-9249-482D-AAC6-4C363FC82E49}" type="pres">
      <dgm:prSet presAssocID="{23BBE24E-6E7C-46A7-BF4F-3E431004ECB3}" presName="Name0" presStyleCnt="0">
        <dgm:presLayoutVars>
          <dgm:dir/>
          <dgm:resizeHandles val="exact"/>
        </dgm:presLayoutVars>
      </dgm:prSet>
      <dgm:spPr/>
    </dgm:pt>
    <dgm:pt modelId="{B0CB4ADE-A751-47A2-87AF-D11B29A3EDCE}" type="pres">
      <dgm:prSet presAssocID="{BBBDB2FE-0B75-41EA-AF4C-2BB716BE173B}" presName="node" presStyleLbl="node1" presStyleIdx="0" presStyleCnt="6" custLinFactNeighborX="588" custLinFactNeighborY="3001">
        <dgm:presLayoutVars>
          <dgm:bulletEnabled val="1"/>
        </dgm:presLayoutVars>
      </dgm:prSet>
      <dgm:spPr/>
    </dgm:pt>
    <dgm:pt modelId="{F39BF67A-B0DA-4430-A05E-169AEC8AADAC}" type="pres">
      <dgm:prSet presAssocID="{E7A371A3-AC17-4364-951B-28F89395C098}" presName="sibTrans" presStyleLbl="sibTrans1D1" presStyleIdx="0" presStyleCnt="5"/>
      <dgm:spPr/>
    </dgm:pt>
    <dgm:pt modelId="{17A0C748-7A3C-4C4B-9DB6-874A2AA64BB4}" type="pres">
      <dgm:prSet presAssocID="{E7A371A3-AC17-4364-951B-28F89395C098}" presName="connectorText" presStyleLbl="sibTrans1D1" presStyleIdx="0" presStyleCnt="5"/>
      <dgm:spPr/>
    </dgm:pt>
    <dgm:pt modelId="{ED16CEFC-3324-4EAC-81E6-7A149605A573}" type="pres">
      <dgm:prSet presAssocID="{C6F25219-295A-4BAB-A1D3-3F4DBCA2F979}" presName="node" presStyleLbl="node1" presStyleIdx="1" presStyleCnt="6" custLinFactNeighborX="1470" custLinFactNeighborY="3001">
        <dgm:presLayoutVars>
          <dgm:bulletEnabled val="1"/>
        </dgm:presLayoutVars>
      </dgm:prSet>
      <dgm:spPr/>
    </dgm:pt>
    <dgm:pt modelId="{6CB2DA29-9203-4908-9568-306F4E106F1D}" type="pres">
      <dgm:prSet presAssocID="{5FE1CD49-BE3A-4AB7-B4FF-1A845B2EAAE6}" presName="sibTrans" presStyleLbl="sibTrans1D1" presStyleIdx="1" presStyleCnt="5"/>
      <dgm:spPr/>
    </dgm:pt>
    <dgm:pt modelId="{829F93C1-F2F6-47E8-B68B-515BA5022837}" type="pres">
      <dgm:prSet presAssocID="{5FE1CD49-BE3A-4AB7-B4FF-1A845B2EAAE6}" presName="connectorText" presStyleLbl="sibTrans1D1" presStyleIdx="1" presStyleCnt="5"/>
      <dgm:spPr/>
    </dgm:pt>
    <dgm:pt modelId="{7405D17B-7866-4CE2-AD40-6420EC5624BD}" type="pres">
      <dgm:prSet presAssocID="{F55D7332-5607-4768-95DB-DCA8F7BF4392}" presName="node" presStyleLbl="node1" presStyleIdx="2" presStyleCnt="6" custLinFactNeighborX="-1764" custLinFactNeighborY="3001">
        <dgm:presLayoutVars>
          <dgm:bulletEnabled val="1"/>
        </dgm:presLayoutVars>
      </dgm:prSet>
      <dgm:spPr/>
    </dgm:pt>
    <dgm:pt modelId="{AEE2A441-A484-457D-A3E1-11523A6FE32A}" type="pres">
      <dgm:prSet presAssocID="{9E747230-60B4-45CB-86E9-263C4B9D338A}" presName="sibTrans" presStyleLbl="sibTrans1D1" presStyleIdx="2" presStyleCnt="5"/>
      <dgm:spPr/>
    </dgm:pt>
    <dgm:pt modelId="{25137AD1-D475-4DF3-8B34-CB37FE45DA70}" type="pres">
      <dgm:prSet presAssocID="{9E747230-60B4-45CB-86E9-263C4B9D338A}" presName="connectorText" presStyleLbl="sibTrans1D1" presStyleIdx="2" presStyleCnt="5"/>
      <dgm:spPr/>
    </dgm:pt>
    <dgm:pt modelId="{3C0D11A7-0682-4DD8-AB76-4502ABAA1D54}" type="pres">
      <dgm:prSet presAssocID="{DA40FFCB-14E7-4F3E-86C1-DF52D1EB3A94}" presName="node" presStyleLbl="node1" presStyleIdx="3" presStyleCnt="6">
        <dgm:presLayoutVars>
          <dgm:bulletEnabled val="1"/>
        </dgm:presLayoutVars>
      </dgm:prSet>
      <dgm:spPr/>
    </dgm:pt>
    <dgm:pt modelId="{29BB65FE-C978-4BBB-8BD5-C640342D2641}" type="pres">
      <dgm:prSet presAssocID="{FCEAA3DA-E614-4FFC-B955-974E95C6ECE5}" presName="sibTrans" presStyleLbl="sibTrans1D1" presStyleIdx="3" presStyleCnt="5"/>
      <dgm:spPr/>
    </dgm:pt>
    <dgm:pt modelId="{0C10F213-BDF7-44DD-ABD4-3CD05056FAAA}" type="pres">
      <dgm:prSet presAssocID="{FCEAA3DA-E614-4FFC-B955-974E95C6ECE5}" presName="connectorText" presStyleLbl="sibTrans1D1" presStyleIdx="3" presStyleCnt="5"/>
      <dgm:spPr/>
    </dgm:pt>
    <dgm:pt modelId="{07285B89-BECF-4A96-9E3B-57733AC201E0}" type="pres">
      <dgm:prSet presAssocID="{A88753A9-5D2B-4AE2-B095-181E63913517}" presName="node" presStyleLbl="node1" presStyleIdx="4" presStyleCnt="6">
        <dgm:presLayoutVars>
          <dgm:bulletEnabled val="1"/>
        </dgm:presLayoutVars>
      </dgm:prSet>
      <dgm:spPr/>
    </dgm:pt>
    <dgm:pt modelId="{4666DE1A-8925-4302-903B-EADC03DA1E46}" type="pres">
      <dgm:prSet presAssocID="{CC7BD9C8-CE5D-4A61-B60D-03F563C9A946}" presName="sibTrans" presStyleLbl="sibTrans1D1" presStyleIdx="4" presStyleCnt="5"/>
      <dgm:spPr/>
    </dgm:pt>
    <dgm:pt modelId="{6F7A5D1E-BB73-453B-A832-44698BF63869}" type="pres">
      <dgm:prSet presAssocID="{CC7BD9C8-CE5D-4A61-B60D-03F563C9A946}" presName="connectorText" presStyleLbl="sibTrans1D1" presStyleIdx="4" presStyleCnt="5"/>
      <dgm:spPr/>
    </dgm:pt>
    <dgm:pt modelId="{D500FBDD-EB13-4118-B3AC-286315C16363}" type="pres">
      <dgm:prSet presAssocID="{D60729CD-F850-4A4A-8F2C-29D5EF931A2A}" presName="node" presStyleLbl="node1" presStyleIdx="5" presStyleCnt="6">
        <dgm:presLayoutVars>
          <dgm:bulletEnabled val="1"/>
        </dgm:presLayoutVars>
      </dgm:prSet>
      <dgm:spPr/>
    </dgm:pt>
  </dgm:ptLst>
  <dgm:cxnLst>
    <dgm:cxn modelId="{FF823F1B-EF6D-40EA-95BE-02A8E7888485}" type="presOf" srcId="{C6F25219-295A-4BAB-A1D3-3F4DBCA2F979}" destId="{ED16CEFC-3324-4EAC-81E6-7A149605A573}" srcOrd="0" destOrd="0" presId="urn:microsoft.com/office/officeart/2016/7/layout/RepeatingBendingProcessNew"/>
    <dgm:cxn modelId="{5ED2FD20-F295-4187-8838-620BD290E229}" type="presOf" srcId="{CC7BD9C8-CE5D-4A61-B60D-03F563C9A946}" destId="{4666DE1A-8925-4302-903B-EADC03DA1E46}" srcOrd="0" destOrd="0" presId="urn:microsoft.com/office/officeart/2016/7/layout/RepeatingBendingProcessNew"/>
    <dgm:cxn modelId="{DFD9E825-55E7-4079-A343-0DA57FD18555}" srcId="{23BBE24E-6E7C-46A7-BF4F-3E431004ECB3}" destId="{BBBDB2FE-0B75-41EA-AF4C-2BB716BE173B}" srcOrd="0" destOrd="0" parTransId="{3F447B1E-2119-4B05-8D44-7F03AB29A186}" sibTransId="{E7A371A3-AC17-4364-951B-28F89395C098}"/>
    <dgm:cxn modelId="{7A36B02B-8ED4-4C15-A655-1900C75E7348}" type="presOf" srcId="{DA40FFCB-14E7-4F3E-86C1-DF52D1EB3A94}" destId="{3C0D11A7-0682-4DD8-AB76-4502ABAA1D54}" srcOrd="0" destOrd="0" presId="urn:microsoft.com/office/officeart/2016/7/layout/RepeatingBendingProcessNew"/>
    <dgm:cxn modelId="{38658D30-2D40-4A3C-85F2-E799BCE8E520}" type="presOf" srcId="{A88753A9-5D2B-4AE2-B095-181E63913517}" destId="{07285B89-BECF-4A96-9E3B-57733AC201E0}" srcOrd="0" destOrd="0" presId="urn:microsoft.com/office/officeart/2016/7/layout/RepeatingBendingProcessNew"/>
    <dgm:cxn modelId="{DDD9D833-D5B0-464A-A8D9-F2D3BDE3C9D9}" type="presOf" srcId="{9E747230-60B4-45CB-86E9-263C4B9D338A}" destId="{25137AD1-D475-4DF3-8B34-CB37FE45DA70}" srcOrd="1" destOrd="0" presId="urn:microsoft.com/office/officeart/2016/7/layout/RepeatingBendingProcessNew"/>
    <dgm:cxn modelId="{C35EB45B-EE39-4110-AB6F-6F5E24859D1B}" type="presOf" srcId="{9E747230-60B4-45CB-86E9-263C4B9D338A}" destId="{AEE2A441-A484-457D-A3E1-11523A6FE32A}" srcOrd="0" destOrd="0" presId="urn:microsoft.com/office/officeart/2016/7/layout/RepeatingBendingProcessNew"/>
    <dgm:cxn modelId="{1CC59C60-F737-444E-9365-50A9C5781D6F}" type="presOf" srcId="{D60729CD-F850-4A4A-8F2C-29D5EF931A2A}" destId="{D500FBDD-EB13-4118-B3AC-286315C16363}" srcOrd="0" destOrd="0" presId="urn:microsoft.com/office/officeart/2016/7/layout/RepeatingBendingProcessNew"/>
    <dgm:cxn modelId="{15B10F7E-505C-4C90-AFA7-8275D2600BBD}" srcId="{23BBE24E-6E7C-46A7-BF4F-3E431004ECB3}" destId="{F55D7332-5607-4768-95DB-DCA8F7BF4392}" srcOrd="2" destOrd="0" parTransId="{A1B0F6B1-888D-4C29-AA64-5DDC52C2C0CC}" sibTransId="{9E747230-60B4-45CB-86E9-263C4B9D338A}"/>
    <dgm:cxn modelId="{80B50984-B66C-477D-AD16-BE967A53E432}" srcId="{23BBE24E-6E7C-46A7-BF4F-3E431004ECB3}" destId="{A88753A9-5D2B-4AE2-B095-181E63913517}" srcOrd="4" destOrd="0" parTransId="{B706B770-B71D-43BB-856D-BBF344B86924}" sibTransId="{CC7BD9C8-CE5D-4A61-B60D-03F563C9A946}"/>
    <dgm:cxn modelId="{E0081B89-25EB-4468-9C9B-19DC864872C0}" srcId="{23BBE24E-6E7C-46A7-BF4F-3E431004ECB3}" destId="{C6F25219-295A-4BAB-A1D3-3F4DBCA2F979}" srcOrd="1" destOrd="0" parTransId="{AFFBE52F-85C6-4368-9008-0BD0D33D75B1}" sibTransId="{5FE1CD49-BE3A-4AB7-B4FF-1A845B2EAAE6}"/>
    <dgm:cxn modelId="{E631F08E-81B3-4C75-A6DF-FD7D5352AFBC}" srcId="{23BBE24E-6E7C-46A7-BF4F-3E431004ECB3}" destId="{DA40FFCB-14E7-4F3E-86C1-DF52D1EB3A94}" srcOrd="3" destOrd="0" parTransId="{E1BF3B4B-051D-4486-A370-9ECD61925F07}" sibTransId="{FCEAA3DA-E614-4FFC-B955-974E95C6ECE5}"/>
    <dgm:cxn modelId="{97848195-18C5-4E3F-B320-162E14C70900}" srcId="{23BBE24E-6E7C-46A7-BF4F-3E431004ECB3}" destId="{D60729CD-F850-4A4A-8F2C-29D5EF931A2A}" srcOrd="5" destOrd="0" parTransId="{F5C2B7E0-1870-46AA-B015-13ABB26F1D6B}" sibTransId="{F01975B3-4246-48BA-BB99-D5E00F704831}"/>
    <dgm:cxn modelId="{52D10F97-353B-4BD3-8FF1-058AE135611D}" type="presOf" srcId="{23BBE24E-6E7C-46A7-BF4F-3E431004ECB3}" destId="{7E713906-9249-482D-AAC6-4C363FC82E49}" srcOrd="0" destOrd="0" presId="urn:microsoft.com/office/officeart/2016/7/layout/RepeatingBendingProcessNew"/>
    <dgm:cxn modelId="{788963A3-57E0-4CF4-9F25-FDC1EF87C502}" type="presOf" srcId="{F55D7332-5607-4768-95DB-DCA8F7BF4392}" destId="{7405D17B-7866-4CE2-AD40-6420EC5624BD}" srcOrd="0" destOrd="0" presId="urn:microsoft.com/office/officeart/2016/7/layout/RepeatingBendingProcessNew"/>
    <dgm:cxn modelId="{1456D2A6-2905-409B-A985-A3D3DB30B88F}" type="presOf" srcId="{E7A371A3-AC17-4364-951B-28F89395C098}" destId="{F39BF67A-B0DA-4430-A05E-169AEC8AADAC}" srcOrd="0" destOrd="0" presId="urn:microsoft.com/office/officeart/2016/7/layout/RepeatingBendingProcessNew"/>
    <dgm:cxn modelId="{A65EE6A8-BD91-4B4D-B43D-42519DF5AAB0}" type="presOf" srcId="{E7A371A3-AC17-4364-951B-28F89395C098}" destId="{17A0C748-7A3C-4C4B-9DB6-874A2AA64BB4}" srcOrd="1" destOrd="0" presId="urn:microsoft.com/office/officeart/2016/7/layout/RepeatingBendingProcessNew"/>
    <dgm:cxn modelId="{0406ACB8-F9E9-44EA-A4FE-B91249D6A927}" type="presOf" srcId="{FCEAA3DA-E614-4FFC-B955-974E95C6ECE5}" destId="{29BB65FE-C978-4BBB-8BD5-C640342D2641}" srcOrd="0" destOrd="0" presId="urn:microsoft.com/office/officeart/2016/7/layout/RepeatingBendingProcessNew"/>
    <dgm:cxn modelId="{1CF309DC-704D-4E08-8F52-ECAC267B3142}" type="presOf" srcId="{BBBDB2FE-0B75-41EA-AF4C-2BB716BE173B}" destId="{B0CB4ADE-A751-47A2-87AF-D11B29A3EDCE}" srcOrd="0" destOrd="0" presId="urn:microsoft.com/office/officeart/2016/7/layout/RepeatingBendingProcessNew"/>
    <dgm:cxn modelId="{98F89FDF-B4A8-40C6-ACBF-483D66366676}" type="presOf" srcId="{FCEAA3DA-E614-4FFC-B955-974E95C6ECE5}" destId="{0C10F213-BDF7-44DD-ABD4-3CD05056FAAA}" srcOrd="1" destOrd="0" presId="urn:microsoft.com/office/officeart/2016/7/layout/RepeatingBendingProcessNew"/>
    <dgm:cxn modelId="{514DADDF-7076-41F7-9F54-F6C90EF3BBFE}" type="presOf" srcId="{CC7BD9C8-CE5D-4A61-B60D-03F563C9A946}" destId="{6F7A5D1E-BB73-453B-A832-44698BF63869}" srcOrd="1" destOrd="0" presId="urn:microsoft.com/office/officeart/2016/7/layout/RepeatingBendingProcessNew"/>
    <dgm:cxn modelId="{3A10F3E1-70F4-4C9F-BEA4-086551D7C7F7}" type="presOf" srcId="{5FE1CD49-BE3A-4AB7-B4FF-1A845B2EAAE6}" destId="{6CB2DA29-9203-4908-9568-306F4E106F1D}" srcOrd="0" destOrd="0" presId="urn:microsoft.com/office/officeart/2016/7/layout/RepeatingBendingProcessNew"/>
    <dgm:cxn modelId="{468375F2-4C76-4926-A5AA-E92DD09082A5}" type="presOf" srcId="{5FE1CD49-BE3A-4AB7-B4FF-1A845B2EAAE6}" destId="{829F93C1-F2F6-47E8-B68B-515BA5022837}" srcOrd="1" destOrd="0" presId="urn:microsoft.com/office/officeart/2016/7/layout/RepeatingBendingProcessNew"/>
    <dgm:cxn modelId="{7F1A74C3-38A7-4C14-BDF5-935D9F77AAE7}" type="presParOf" srcId="{7E713906-9249-482D-AAC6-4C363FC82E49}" destId="{B0CB4ADE-A751-47A2-87AF-D11B29A3EDCE}" srcOrd="0" destOrd="0" presId="urn:microsoft.com/office/officeart/2016/7/layout/RepeatingBendingProcessNew"/>
    <dgm:cxn modelId="{F6130936-6DC9-45BA-BC93-999EFB10F6C8}" type="presParOf" srcId="{7E713906-9249-482D-AAC6-4C363FC82E49}" destId="{F39BF67A-B0DA-4430-A05E-169AEC8AADAC}" srcOrd="1" destOrd="0" presId="urn:microsoft.com/office/officeart/2016/7/layout/RepeatingBendingProcessNew"/>
    <dgm:cxn modelId="{3FE1DBD6-37AF-4B6D-933F-9EA4E4755FAF}" type="presParOf" srcId="{F39BF67A-B0DA-4430-A05E-169AEC8AADAC}" destId="{17A0C748-7A3C-4C4B-9DB6-874A2AA64BB4}" srcOrd="0" destOrd="0" presId="urn:microsoft.com/office/officeart/2016/7/layout/RepeatingBendingProcessNew"/>
    <dgm:cxn modelId="{09AFE385-1226-4700-88DE-D7C41E053125}" type="presParOf" srcId="{7E713906-9249-482D-AAC6-4C363FC82E49}" destId="{ED16CEFC-3324-4EAC-81E6-7A149605A573}" srcOrd="2" destOrd="0" presId="urn:microsoft.com/office/officeart/2016/7/layout/RepeatingBendingProcessNew"/>
    <dgm:cxn modelId="{18B1552D-0F70-40FC-85FD-D68A0F41A25E}" type="presParOf" srcId="{7E713906-9249-482D-AAC6-4C363FC82E49}" destId="{6CB2DA29-9203-4908-9568-306F4E106F1D}" srcOrd="3" destOrd="0" presId="urn:microsoft.com/office/officeart/2016/7/layout/RepeatingBendingProcessNew"/>
    <dgm:cxn modelId="{9EDFFB21-5344-4618-93A6-E5FB95130AD3}" type="presParOf" srcId="{6CB2DA29-9203-4908-9568-306F4E106F1D}" destId="{829F93C1-F2F6-47E8-B68B-515BA5022837}" srcOrd="0" destOrd="0" presId="urn:microsoft.com/office/officeart/2016/7/layout/RepeatingBendingProcessNew"/>
    <dgm:cxn modelId="{4271CA19-F3C4-4B1D-A5F4-0428CB3DD946}" type="presParOf" srcId="{7E713906-9249-482D-AAC6-4C363FC82E49}" destId="{7405D17B-7866-4CE2-AD40-6420EC5624BD}" srcOrd="4" destOrd="0" presId="urn:microsoft.com/office/officeart/2016/7/layout/RepeatingBendingProcessNew"/>
    <dgm:cxn modelId="{C192E459-C06D-4347-8EDF-3AF8BFD0CB3F}" type="presParOf" srcId="{7E713906-9249-482D-AAC6-4C363FC82E49}" destId="{AEE2A441-A484-457D-A3E1-11523A6FE32A}" srcOrd="5" destOrd="0" presId="urn:microsoft.com/office/officeart/2016/7/layout/RepeatingBendingProcessNew"/>
    <dgm:cxn modelId="{6E02A1E8-DF8B-4986-B23F-A8730CCC00B5}" type="presParOf" srcId="{AEE2A441-A484-457D-A3E1-11523A6FE32A}" destId="{25137AD1-D475-4DF3-8B34-CB37FE45DA70}" srcOrd="0" destOrd="0" presId="urn:microsoft.com/office/officeart/2016/7/layout/RepeatingBendingProcessNew"/>
    <dgm:cxn modelId="{0D1BAFB2-18E0-4838-9327-BE2316B7357C}" type="presParOf" srcId="{7E713906-9249-482D-AAC6-4C363FC82E49}" destId="{3C0D11A7-0682-4DD8-AB76-4502ABAA1D54}" srcOrd="6" destOrd="0" presId="urn:microsoft.com/office/officeart/2016/7/layout/RepeatingBendingProcessNew"/>
    <dgm:cxn modelId="{9DCFCB4F-28F0-4B82-A879-4E19F7876478}" type="presParOf" srcId="{7E713906-9249-482D-AAC6-4C363FC82E49}" destId="{29BB65FE-C978-4BBB-8BD5-C640342D2641}" srcOrd="7" destOrd="0" presId="urn:microsoft.com/office/officeart/2016/7/layout/RepeatingBendingProcessNew"/>
    <dgm:cxn modelId="{BB4A3369-3284-4924-91FC-D362C3562AE8}" type="presParOf" srcId="{29BB65FE-C978-4BBB-8BD5-C640342D2641}" destId="{0C10F213-BDF7-44DD-ABD4-3CD05056FAAA}" srcOrd="0" destOrd="0" presId="urn:microsoft.com/office/officeart/2016/7/layout/RepeatingBendingProcessNew"/>
    <dgm:cxn modelId="{480F2714-4AF9-438A-B35D-8F591E0BF4EF}" type="presParOf" srcId="{7E713906-9249-482D-AAC6-4C363FC82E49}" destId="{07285B89-BECF-4A96-9E3B-57733AC201E0}" srcOrd="8" destOrd="0" presId="urn:microsoft.com/office/officeart/2016/7/layout/RepeatingBendingProcessNew"/>
    <dgm:cxn modelId="{AEDB8056-693C-4381-89D2-1C2827EB0BB3}" type="presParOf" srcId="{7E713906-9249-482D-AAC6-4C363FC82E49}" destId="{4666DE1A-8925-4302-903B-EADC03DA1E46}" srcOrd="9" destOrd="0" presId="urn:microsoft.com/office/officeart/2016/7/layout/RepeatingBendingProcessNew"/>
    <dgm:cxn modelId="{24648AD4-54C9-40B0-B680-65730D4FF04C}" type="presParOf" srcId="{4666DE1A-8925-4302-903B-EADC03DA1E46}" destId="{6F7A5D1E-BB73-453B-A832-44698BF63869}" srcOrd="0" destOrd="0" presId="urn:microsoft.com/office/officeart/2016/7/layout/RepeatingBendingProcessNew"/>
    <dgm:cxn modelId="{6862D054-293E-4876-9041-A867624DA220}" type="presParOf" srcId="{7E713906-9249-482D-AAC6-4C363FC82E49}" destId="{D500FBDD-EB13-4118-B3AC-286315C16363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BF67A-B0DA-4430-A05E-169AEC8AADAC}">
      <dsp:nvSpPr>
        <dsp:cNvPr id="0" name=""/>
        <dsp:cNvSpPr/>
      </dsp:nvSpPr>
      <dsp:spPr>
        <a:xfrm>
          <a:off x="3464845" y="1807553"/>
          <a:ext cx="7902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425" y="45720"/>
              </a:lnTo>
            </a:path>
            <a:path>
              <a:moveTo>
                <a:pt x="570871" y="45720"/>
              </a:moveTo>
              <a:lnTo>
                <a:pt x="79029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3684270" y="1616100"/>
        <a:ext cx="351446" cy="474347"/>
      </dsp:txXfrm>
    </dsp:sp>
    <dsp:sp modelId="{B0CB4ADE-A751-47A2-87AF-D11B29A3EDCE}">
      <dsp:nvSpPr>
        <dsp:cNvPr id="0" name=""/>
        <dsp:cNvSpPr/>
      </dsp:nvSpPr>
      <dsp:spPr>
        <a:xfrm>
          <a:off x="29342" y="822083"/>
          <a:ext cx="3437302" cy="2062381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31" tIns="176798" rIns="168431" bIns="176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bg2"/>
              </a:solidFill>
            </a:rPr>
            <a:t>Register on Grow With Guru</a:t>
          </a:r>
        </a:p>
      </dsp:txBody>
      <dsp:txXfrm>
        <a:off x="29342" y="822083"/>
        <a:ext cx="3437302" cy="2062381"/>
      </dsp:txXfrm>
    </dsp:sp>
    <dsp:sp modelId="{6CB2DA29-9203-4908-9568-306F4E106F1D}">
      <dsp:nvSpPr>
        <dsp:cNvPr id="0" name=""/>
        <dsp:cNvSpPr/>
      </dsp:nvSpPr>
      <dsp:spPr>
        <a:xfrm>
          <a:off x="7723044" y="1807553"/>
          <a:ext cx="6488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2325" y="45720"/>
              </a:lnTo>
            </a:path>
            <a:path>
              <a:moveTo>
                <a:pt x="446491" y="45720"/>
              </a:moveTo>
              <a:lnTo>
                <a:pt x="648817" y="45720"/>
              </a:lnTo>
            </a:path>
          </a:pathLst>
        </a:custGeom>
        <a:noFill/>
        <a:ln w="6350" cap="flat" cmpd="sng" algn="ctr">
          <a:solidFill>
            <a:schemeClr val="accent2">
              <a:hueOff val="-209531"/>
              <a:satOff val="-2415"/>
              <a:lumOff val="54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7925370" y="1616100"/>
        <a:ext cx="244165" cy="474347"/>
      </dsp:txXfrm>
    </dsp:sp>
    <dsp:sp modelId="{ED16CEFC-3324-4EAC-81E6-7A149605A573}">
      <dsp:nvSpPr>
        <dsp:cNvPr id="0" name=""/>
        <dsp:cNvSpPr/>
      </dsp:nvSpPr>
      <dsp:spPr>
        <a:xfrm>
          <a:off x="4287541" y="822083"/>
          <a:ext cx="3437302" cy="2062381"/>
        </a:xfrm>
        <a:prstGeom prst="rect">
          <a:avLst/>
        </a:prstGeom>
        <a:gradFill flip="none" rotWithShape="0">
          <a:gsLst>
            <a:gs pos="0">
              <a:schemeClr val="accent2">
                <a:lumMod val="40000"/>
                <a:lumOff val="60000"/>
                <a:tint val="66000"/>
                <a:satMod val="160000"/>
              </a:schemeClr>
            </a:gs>
            <a:gs pos="50000">
              <a:schemeClr val="accent2">
                <a:lumMod val="40000"/>
                <a:lumOff val="60000"/>
                <a:tint val="44500"/>
                <a:satMod val="160000"/>
              </a:schemeClr>
            </a:gs>
            <a:gs pos="100000">
              <a:schemeClr val="accent2">
                <a:lumMod val="40000"/>
                <a:lumOff val="60000"/>
                <a:tint val="23500"/>
                <a:satMod val="160000"/>
              </a:schemeClr>
            </a:gs>
          </a:gsLst>
          <a:lin ang="108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31" tIns="176798" rIns="168431" bIns="176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bg2"/>
              </a:solidFill>
            </a:rPr>
            <a:t>After login ,you will be directed to new homepage with more features</a:t>
          </a:r>
          <a:r>
            <a:rPr lang="en-US" sz="2800" b="0" kern="1200">
              <a:solidFill>
                <a:schemeClr val="bg2"/>
              </a:solidFill>
            </a:rPr>
            <a:t>.</a:t>
          </a:r>
        </a:p>
      </dsp:txBody>
      <dsp:txXfrm>
        <a:off x="4287541" y="822083"/>
        <a:ext cx="3437302" cy="2062381"/>
      </dsp:txXfrm>
    </dsp:sp>
    <dsp:sp modelId="{AEE2A441-A484-457D-A3E1-11523A6FE32A}">
      <dsp:nvSpPr>
        <dsp:cNvPr id="0" name=""/>
        <dsp:cNvSpPr/>
      </dsp:nvSpPr>
      <dsp:spPr>
        <a:xfrm>
          <a:off x="1727782" y="2882664"/>
          <a:ext cx="8395130" cy="698087"/>
        </a:xfrm>
        <a:custGeom>
          <a:avLst/>
          <a:gdLst/>
          <a:ahLst/>
          <a:cxnLst/>
          <a:rect l="0" t="0" r="0" b="0"/>
          <a:pathLst>
            <a:path>
              <a:moveTo>
                <a:pt x="8395130" y="0"/>
              </a:moveTo>
              <a:lnTo>
                <a:pt x="8395130" y="366143"/>
              </a:lnTo>
              <a:lnTo>
                <a:pt x="0" y="366143"/>
              </a:lnTo>
              <a:lnTo>
                <a:pt x="0" y="698087"/>
              </a:lnTo>
            </a:path>
          </a:pathLst>
        </a:custGeom>
        <a:noFill/>
        <a:ln w="635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5714680" y="2994534"/>
        <a:ext cx="421334" cy="474347"/>
      </dsp:txXfrm>
    </dsp:sp>
    <dsp:sp modelId="{7405D17B-7866-4CE2-AD40-6420EC5624BD}">
      <dsp:nvSpPr>
        <dsp:cNvPr id="0" name=""/>
        <dsp:cNvSpPr/>
      </dsp:nvSpPr>
      <dsp:spPr>
        <a:xfrm>
          <a:off x="8404261" y="822083"/>
          <a:ext cx="3437302" cy="2062381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31" tIns="176798" rIns="168431" bIns="176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bg2"/>
              </a:solidFill>
            </a:rPr>
            <a:t>Create your profile </a:t>
          </a:r>
        </a:p>
      </dsp:txBody>
      <dsp:txXfrm>
        <a:off x="8404261" y="822083"/>
        <a:ext cx="3437302" cy="2062381"/>
      </dsp:txXfrm>
    </dsp:sp>
    <dsp:sp modelId="{29BB65FE-C978-4BBB-8BD5-C640342D2641}">
      <dsp:nvSpPr>
        <dsp:cNvPr id="0" name=""/>
        <dsp:cNvSpPr/>
      </dsp:nvSpPr>
      <dsp:spPr>
        <a:xfrm>
          <a:off x="3444633" y="4598623"/>
          <a:ext cx="7599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8314" y="45719"/>
              </a:lnTo>
            </a:path>
            <a:path>
              <a:moveTo>
                <a:pt x="501664" y="45719"/>
              </a:moveTo>
              <a:lnTo>
                <a:pt x="759979" y="45720"/>
              </a:lnTo>
            </a:path>
          </a:pathLst>
        </a:custGeom>
        <a:noFill/>
        <a:ln w="6350" cap="flat" cmpd="sng" algn="ctr">
          <a:solidFill>
            <a:schemeClr val="accent2">
              <a:hueOff val="-628592"/>
              <a:satOff val="-7244"/>
              <a:lumOff val="161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3702948" y="4407169"/>
        <a:ext cx="243350" cy="474347"/>
      </dsp:txXfrm>
    </dsp:sp>
    <dsp:sp modelId="{3C0D11A7-0682-4DD8-AB76-4502ABAA1D54}">
      <dsp:nvSpPr>
        <dsp:cNvPr id="0" name=""/>
        <dsp:cNvSpPr/>
      </dsp:nvSpPr>
      <dsp:spPr>
        <a:xfrm>
          <a:off x="9131" y="3613152"/>
          <a:ext cx="3437302" cy="2062381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31" tIns="176798" rIns="168431" bIns="176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bg2"/>
              </a:solidFill>
            </a:rPr>
            <a:t>Search for tutors by using  various filters</a:t>
          </a:r>
          <a:r>
            <a:rPr lang="en-US" sz="3700" b="0" kern="1200">
              <a:solidFill>
                <a:schemeClr val="bg2"/>
              </a:solidFill>
            </a:rPr>
            <a:t>.</a:t>
          </a:r>
        </a:p>
      </dsp:txBody>
      <dsp:txXfrm>
        <a:off x="9131" y="3613152"/>
        <a:ext cx="3437302" cy="2062381"/>
      </dsp:txXfrm>
    </dsp:sp>
    <dsp:sp modelId="{4666DE1A-8925-4302-903B-EADC03DA1E46}">
      <dsp:nvSpPr>
        <dsp:cNvPr id="0" name=""/>
        <dsp:cNvSpPr/>
      </dsp:nvSpPr>
      <dsp:spPr>
        <a:xfrm>
          <a:off x="7672516" y="4598623"/>
          <a:ext cx="7599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9979" y="45720"/>
              </a:lnTo>
            </a:path>
          </a:pathLst>
        </a:custGeom>
        <a:noFill/>
        <a:ln w="635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32741" y="4640390"/>
        <a:ext cx="39528" cy="7905"/>
      </dsp:txXfrm>
    </dsp:sp>
    <dsp:sp modelId="{07285B89-BECF-4A96-9E3B-57733AC201E0}">
      <dsp:nvSpPr>
        <dsp:cNvPr id="0" name=""/>
        <dsp:cNvSpPr/>
      </dsp:nvSpPr>
      <dsp:spPr>
        <a:xfrm>
          <a:off x="4237013" y="3613152"/>
          <a:ext cx="3437302" cy="2062381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31" tIns="176798" rIns="168431" bIns="176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bg2"/>
              </a:solidFill>
            </a:rPr>
            <a:t>All the credentials of the tutor will be shared.</a:t>
          </a:r>
        </a:p>
      </dsp:txBody>
      <dsp:txXfrm>
        <a:off x="4237013" y="3613152"/>
        <a:ext cx="3437302" cy="2062381"/>
      </dsp:txXfrm>
    </dsp:sp>
    <dsp:sp modelId="{D500FBDD-EB13-4118-B3AC-286315C16363}">
      <dsp:nvSpPr>
        <dsp:cNvPr id="0" name=""/>
        <dsp:cNvSpPr/>
      </dsp:nvSpPr>
      <dsp:spPr>
        <a:xfrm>
          <a:off x="8464896" y="3613152"/>
          <a:ext cx="3437302" cy="2062381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31" tIns="176798" rIns="168431" bIns="17679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bg2"/>
              </a:solidFill>
            </a:rPr>
            <a:t>You can write or view a blog </a:t>
          </a:r>
        </a:p>
      </dsp:txBody>
      <dsp:txXfrm>
        <a:off x="8464896" y="3613152"/>
        <a:ext cx="3437302" cy="2062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BEBEB-CB8E-413F-89E9-83A554EE2E7D}" type="datetimeFigureOut">
              <a:rPr lang="en-IN" smtClean="0"/>
              <a:t>29-12-2020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8910C-6EE6-4EB7-AC1A-4F8D611CD1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9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6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3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82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399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357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21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58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69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54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70" y="432000"/>
            <a:ext cx="11111046" cy="108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Enter your subtitle here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0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Enter your subtitle here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1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1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6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9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5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1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AAD347D-5ACD-4C99-B74B-A9C85AD731AF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93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eadershipfreak.wordpress.com/2010/05/page/2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CAABF7-15ED-42EA-8AA7-E1C59F858DA9}"/>
              </a:ext>
            </a:extLst>
          </p:cNvPr>
          <p:cNvSpPr/>
          <p:nvPr/>
        </p:nvSpPr>
        <p:spPr>
          <a:xfrm>
            <a:off x="1390649" y="1882283"/>
            <a:ext cx="5702018" cy="217806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spc="-300">
                <a:ln w="0"/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rPr>
              <a:t>Online Tutor 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spc="-300">
                <a:ln w="0"/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rPr>
              <a:t> Finder System</a:t>
            </a:r>
            <a:endParaRPr lang="en-US" sz="7200" b="1" cap="none" spc="-300">
              <a:ln w="0"/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5A0392-8060-4B23-B943-B8D86D735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BB2618B7-2777-4789-9442-B1B6023A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5939" y="1331843"/>
            <a:ext cx="3352598" cy="4437812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948061" y="1249680"/>
            <a:ext cx="9144000" cy="238695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300" cap="none" spc="-300">
              <a:ln w="0"/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9517FF-8DB4-423B-A34F-515DB1A904EE}"/>
              </a:ext>
            </a:extLst>
          </p:cNvPr>
          <p:cNvSpPr/>
          <p:nvPr/>
        </p:nvSpPr>
        <p:spPr>
          <a:xfrm>
            <a:off x="165272" y="5069711"/>
            <a:ext cx="7413170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By-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  </a:t>
            </a:r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Aditi Goyal (1900290110006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, CSI)</a:t>
            </a:r>
            <a:endParaRPr lang="en-US" sz="3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          Anjali Singh (1900290110014 , CSI)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67966D-0FFA-4573-B41E-A3288AFA9E30}"/>
              </a:ext>
            </a:extLst>
          </p:cNvPr>
          <p:cNvSpPr/>
          <p:nvPr/>
        </p:nvSpPr>
        <p:spPr>
          <a:xfrm>
            <a:off x="8201025" y="1009650"/>
            <a:ext cx="3352800" cy="4438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E8A1347-602C-424E-8CF5-B13831C2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1247775"/>
            <a:ext cx="37242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55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201F080-B6BC-423B-ADFB-DD7A18828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4240" y="426720"/>
            <a:ext cx="10566399" cy="5090160"/>
          </a:xfrm>
          <a:prstGeom prst="rect">
            <a:avLst/>
          </a:prstGeom>
          <a:ln w="190500">
            <a:solidFill>
              <a:srgbClr val="FFFFFF"/>
            </a:solidFill>
          </a:ln>
          <a:effectLst>
            <a:reflection blurRad="38100" stA="52000" endA="300" endPos="30000" dir="5400000" sy="-100000" algn="bl" rotWithShape="0"/>
            <a:softEdge rad="1905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559DC8-8D4C-4788-8A52-115CE957EF70}"/>
              </a:ext>
            </a:extLst>
          </p:cNvPr>
          <p:cNvSpPr/>
          <p:nvPr/>
        </p:nvSpPr>
        <p:spPr>
          <a:xfrm>
            <a:off x="9554537" y="5829895"/>
            <a:ext cx="1933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340563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4401" y="376054"/>
            <a:ext cx="668057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u="sng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LANGUAGES USED</a:t>
            </a:r>
            <a:endParaRPr lang="en-US" sz="6000" b="0" u="sng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1378098" y="1981200"/>
            <a:ext cx="2685902" cy="2217313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HTML</a:t>
            </a:r>
            <a:endParaRPr lang="en-IN" sz="3200" b="1"/>
          </a:p>
        </p:txBody>
      </p:sp>
      <p:sp>
        <p:nvSpPr>
          <p:cNvPr id="6" name="Oval 5"/>
          <p:cNvSpPr/>
          <p:nvPr/>
        </p:nvSpPr>
        <p:spPr>
          <a:xfrm>
            <a:off x="4456118" y="1981200"/>
            <a:ext cx="2474353" cy="2217313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CSS</a:t>
            </a:r>
            <a:endParaRPr lang="en-IN" sz="3200" b="1"/>
          </a:p>
        </p:txBody>
      </p:sp>
      <p:sp>
        <p:nvSpPr>
          <p:cNvPr id="8" name="Oval 7"/>
          <p:cNvSpPr/>
          <p:nvPr/>
        </p:nvSpPr>
        <p:spPr>
          <a:xfrm>
            <a:off x="7489466" y="2005670"/>
            <a:ext cx="2685901" cy="2217313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JAVA</a:t>
            </a:r>
          </a:p>
          <a:p>
            <a:pPr algn="ctr"/>
            <a:r>
              <a:rPr lang="en-US" sz="3200" b="1"/>
              <a:t>SCRIPT</a:t>
            </a:r>
            <a:endParaRPr lang="en-IN" sz="3200" b="1"/>
          </a:p>
        </p:txBody>
      </p:sp>
      <p:sp>
        <p:nvSpPr>
          <p:cNvPr id="9" name="Oval 8"/>
          <p:cNvSpPr/>
          <p:nvPr/>
        </p:nvSpPr>
        <p:spPr>
          <a:xfrm>
            <a:off x="4456119" y="4531360"/>
            <a:ext cx="2474352" cy="221731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PHP</a:t>
            </a:r>
            <a:endParaRPr lang="en-IN" sz="3200" b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C4CD87-E069-470F-A10F-367D128A1A40}"/>
              </a:ext>
            </a:extLst>
          </p:cNvPr>
          <p:cNvSpPr/>
          <p:nvPr/>
        </p:nvSpPr>
        <p:spPr>
          <a:xfrm>
            <a:off x="1301450" y="4531359"/>
            <a:ext cx="2685902" cy="2217313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BOOT</a:t>
            </a:r>
          </a:p>
          <a:p>
            <a:pPr algn="ctr"/>
            <a:r>
              <a:rPr lang="en-US" sz="2800" b="1"/>
              <a:t>-STRAP</a:t>
            </a:r>
            <a:endParaRPr lang="en-IN" sz="2800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BA2F69-5A74-4F98-B860-25EFD159DDE3}"/>
              </a:ext>
            </a:extLst>
          </p:cNvPr>
          <p:cNvSpPr/>
          <p:nvPr/>
        </p:nvSpPr>
        <p:spPr>
          <a:xfrm>
            <a:off x="7721748" y="4438650"/>
            <a:ext cx="2685902" cy="2217313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MY SQL</a:t>
            </a:r>
            <a:endParaRPr lang="en-IN" sz="3200" b="1"/>
          </a:p>
        </p:txBody>
      </p:sp>
    </p:spTree>
    <p:extLst>
      <p:ext uri="{BB962C8B-B14F-4D97-AF65-F5344CB8AC3E}">
        <p14:creationId xmlns:p14="http://schemas.microsoft.com/office/powerpoint/2010/main" val="154341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EC51-8DB4-4CE4-89D1-9EC47491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255" y="62413"/>
            <a:ext cx="5648326" cy="1325563"/>
          </a:xfrm>
        </p:spPr>
        <p:txBody>
          <a:bodyPr/>
          <a:lstStyle/>
          <a:p>
            <a:r>
              <a:rPr lang="en-IN" b="1" u="sng"/>
              <a:t>XAMP DATABASE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0371BE-D3CC-4BA2-9AA3-0725067AA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6" r="-118"/>
          <a:stretch/>
        </p:blipFill>
        <p:spPr>
          <a:xfrm>
            <a:off x="278532" y="1096210"/>
            <a:ext cx="11628057" cy="5666639"/>
          </a:xfrm>
        </p:spPr>
      </p:pic>
    </p:spTree>
    <p:extLst>
      <p:ext uri="{BB962C8B-B14F-4D97-AF65-F5344CB8AC3E}">
        <p14:creationId xmlns:p14="http://schemas.microsoft.com/office/powerpoint/2010/main" val="196753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BCAB-EE7E-4837-AB3E-89D37053E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780" y="344249"/>
            <a:ext cx="7872457" cy="168046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b="1" i="1"/>
              <a:t>Why to prefer online tutor finder  when online tutoring websites are already available 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0924C-3DFA-470F-A747-9101FB01F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617" y="2243159"/>
            <a:ext cx="6487886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 A Proper Network connection all the time is a big challenge.</a:t>
            </a:r>
          </a:p>
          <a:p>
            <a:r>
              <a:rPr lang="en-US"/>
              <a:t>It's easier to ensure students are paying attention.</a:t>
            </a:r>
          </a:p>
          <a:p>
            <a:r>
              <a:rPr lang="en-US"/>
              <a:t>A proper assessment of a student can  be done when students &amp; tutors are face to face.</a:t>
            </a:r>
          </a:p>
          <a:p>
            <a:r>
              <a:rPr lang="en-US"/>
              <a:t>Proper doubt clearing.</a:t>
            </a:r>
          </a:p>
          <a:p>
            <a:r>
              <a:rPr lang="en-US"/>
              <a:t>A disciplined student life is maintained.</a:t>
            </a:r>
          </a:p>
          <a:p>
            <a:r>
              <a:rPr lang="en-US"/>
              <a:t>Tutor can connect emotionally &amp; a friendly atmosphere is maintained.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1" name="Picture 11" descr="A close up of a toy&#10;&#10;Description automatically generated">
            <a:extLst>
              <a:ext uri="{FF2B5EF4-FFF2-40B4-BE49-F238E27FC236}">
                <a16:creationId xmlns:a16="http://schemas.microsoft.com/office/drawing/2014/main" id="{600DB095-C222-4589-B8E7-F02F22DEA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702" r="25965" b="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42C0-577E-4763-9DC8-13300651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540" y="432000"/>
            <a:ext cx="5995979" cy="1518150"/>
          </a:xfrm>
        </p:spPr>
        <p:txBody>
          <a:bodyPr>
            <a:noAutofit/>
          </a:bodyPr>
          <a:lstStyle/>
          <a:p>
            <a:r>
              <a:rPr lang="en-US" sz="7200" b="1" u="sng"/>
              <a:t>Future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9F93C-8D8F-4E53-9B45-58D527B74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350" y="2473325"/>
            <a:ext cx="10233800" cy="2827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/>
              <a:t>Maintaining daily record of students &amp; teachers.</a:t>
            </a:r>
          </a:p>
          <a:p>
            <a:r>
              <a:rPr lang="en-US" sz="3600"/>
              <a:t>Fee reminders.</a:t>
            </a:r>
          </a:p>
          <a:p>
            <a:r>
              <a:rPr lang="en-US" sz="3600"/>
              <a:t>A proper section will be made for requesting tutors.</a:t>
            </a:r>
          </a:p>
          <a:p>
            <a:r>
              <a:rPr lang="en-US" sz="3600"/>
              <a:t>Content will be provided online.</a:t>
            </a:r>
          </a:p>
          <a:p>
            <a:r>
              <a:rPr lang="en-US" sz="3600"/>
              <a:t>Online assessment examination</a:t>
            </a:r>
            <a:r>
              <a:rPr lang="en-US" sz="4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692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61AA5E91-9E12-48BD-8215-3C366714D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35838"/>
              </p:ext>
            </p:extLst>
          </p:nvPr>
        </p:nvGraphicFramePr>
        <p:xfrm>
          <a:off x="114300" y="1000125"/>
          <a:ext cx="12047444" cy="5750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954">
                  <a:extLst>
                    <a:ext uri="{9D8B030D-6E8A-4147-A177-3AD203B41FA5}">
                      <a16:colId xmlns:a16="http://schemas.microsoft.com/office/drawing/2014/main" val="2251270802"/>
                    </a:ext>
                  </a:extLst>
                </a:gridCol>
                <a:gridCol w="1003954">
                  <a:extLst>
                    <a:ext uri="{9D8B030D-6E8A-4147-A177-3AD203B41FA5}">
                      <a16:colId xmlns:a16="http://schemas.microsoft.com/office/drawing/2014/main" val="1468828872"/>
                    </a:ext>
                  </a:extLst>
                </a:gridCol>
                <a:gridCol w="1003954">
                  <a:extLst>
                    <a:ext uri="{9D8B030D-6E8A-4147-A177-3AD203B41FA5}">
                      <a16:colId xmlns:a16="http://schemas.microsoft.com/office/drawing/2014/main" val="805621897"/>
                    </a:ext>
                  </a:extLst>
                </a:gridCol>
                <a:gridCol w="1003954">
                  <a:extLst>
                    <a:ext uri="{9D8B030D-6E8A-4147-A177-3AD203B41FA5}">
                      <a16:colId xmlns:a16="http://schemas.microsoft.com/office/drawing/2014/main" val="148576182"/>
                    </a:ext>
                  </a:extLst>
                </a:gridCol>
                <a:gridCol w="998998">
                  <a:extLst>
                    <a:ext uri="{9D8B030D-6E8A-4147-A177-3AD203B41FA5}">
                      <a16:colId xmlns:a16="http://schemas.microsoft.com/office/drawing/2014/main" val="382626491"/>
                    </a:ext>
                  </a:extLst>
                </a:gridCol>
                <a:gridCol w="1003953">
                  <a:extLst>
                    <a:ext uri="{9D8B030D-6E8A-4147-A177-3AD203B41FA5}">
                      <a16:colId xmlns:a16="http://schemas.microsoft.com/office/drawing/2014/main" val="1211016290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1015282305"/>
                    </a:ext>
                  </a:extLst>
                </a:gridCol>
                <a:gridCol w="817522">
                  <a:extLst>
                    <a:ext uri="{9D8B030D-6E8A-4147-A177-3AD203B41FA5}">
                      <a16:colId xmlns:a16="http://schemas.microsoft.com/office/drawing/2014/main" val="2335391315"/>
                    </a:ext>
                  </a:extLst>
                </a:gridCol>
                <a:gridCol w="1222981">
                  <a:extLst>
                    <a:ext uri="{9D8B030D-6E8A-4147-A177-3AD203B41FA5}">
                      <a16:colId xmlns:a16="http://schemas.microsoft.com/office/drawing/2014/main" val="2233229983"/>
                    </a:ext>
                  </a:extLst>
                </a:gridCol>
                <a:gridCol w="1003954">
                  <a:extLst>
                    <a:ext uri="{9D8B030D-6E8A-4147-A177-3AD203B41FA5}">
                      <a16:colId xmlns:a16="http://schemas.microsoft.com/office/drawing/2014/main" val="4128927765"/>
                    </a:ext>
                  </a:extLst>
                </a:gridCol>
                <a:gridCol w="1003954">
                  <a:extLst>
                    <a:ext uri="{9D8B030D-6E8A-4147-A177-3AD203B41FA5}">
                      <a16:colId xmlns:a16="http://schemas.microsoft.com/office/drawing/2014/main" val="1866523672"/>
                    </a:ext>
                  </a:extLst>
                </a:gridCol>
                <a:gridCol w="1003954">
                  <a:extLst>
                    <a:ext uri="{9D8B030D-6E8A-4147-A177-3AD203B41FA5}">
                      <a16:colId xmlns:a16="http://schemas.microsoft.com/office/drawing/2014/main" val="1615573497"/>
                    </a:ext>
                  </a:extLst>
                </a:gridCol>
              </a:tblGrid>
              <a:tr h="479042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 marL="91807" marR="91807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447477"/>
                  </a:ext>
                </a:extLst>
              </a:tr>
              <a:tr h="9605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20 August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10 September</a:t>
                      </a:r>
                      <a:endParaRPr lang="en-US" sz="1200" b="1" i="0" u="none" strike="noStrike" noProof="0" err="1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17 September</a:t>
                      </a:r>
                      <a:endParaRPr lang="en-US" sz="1200" b="1" i="0" u="none" strike="noStrike" noProof="0" err="1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1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October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8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 October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22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 October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29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October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11 </a:t>
                      </a:r>
                      <a:endParaRPr lang="en-US" sz="1200" b="0" i="0" u="none" strike="noStrike" noProof="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effectLst/>
                          <a:latin typeface="Century Gothic"/>
                        </a:rPr>
                        <a:t>Novembe</a:t>
                      </a:r>
                      <a:r>
                        <a:rPr lang="en-US" sz="1200" b="1" i="0" u="none" strike="noStrike" noProof="0">
                          <a:effectLst/>
                        </a:rPr>
                        <a:t>r</a:t>
                      </a:r>
                      <a:endParaRPr lang="en-US" sz="1200" b="0" i="0" u="none" strike="noStrike" noProof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latin typeface="Century Gothic"/>
                        </a:rPr>
                        <a:t>26 Novembe</a:t>
                      </a:r>
                      <a:r>
                        <a:rPr lang="en-US" sz="1100" b="1"/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3 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December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17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 December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24 December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2515"/>
                  </a:ext>
                </a:extLst>
              </a:tr>
            </a:tbl>
          </a:graphicData>
        </a:graphic>
      </p:graphicFrame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3876869F-9053-46EF-915E-93316687A436}"/>
              </a:ext>
            </a:extLst>
          </p:cNvPr>
          <p:cNvSpPr/>
          <p:nvPr/>
        </p:nvSpPr>
        <p:spPr bwMode="gray">
          <a:xfrm rot="10800000">
            <a:off x="1310656" y="5418203"/>
            <a:ext cx="312561" cy="220133"/>
          </a:xfrm>
          <a:prstGeom prst="triangle">
            <a:avLst/>
          </a:prstGeom>
          <a:gradFill flip="none" rotWithShape="1">
            <a:gsLst>
              <a:gs pos="0">
                <a:srgbClr val="717171"/>
              </a:gs>
              <a:gs pos="29000">
                <a:srgbClr val="A5A5A5"/>
              </a:gs>
              <a:gs pos="62000">
                <a:srgbClr val="D9D9D9"/>
              </a:gs>
            </a:gsLst>
            <a:lin ang="16200000" scaled="1"/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9" name="Raute 78">
            <a:extLst>
              <a:ext uri="{FF2B5EF4-FFF2-40B4-BE49-F238E27FC236}">
                <a16:creationId xmlns:a16="http://schemas.microsoft.com/office/drawing/2014/main" id="{9CA09018-AC9D-42FD-8770-F3C19A8F903B}"/>
              </a:ext>
            </a:extLst>
          </p:cNvPr>
          <p:cNvSpPr/>
          <p:nvPr/>
        </p:nvSpPr>
        <p:spPr bwMode="gray">
          <a:xfrm>
            <a:off x="3222998" y="5903565"/>
            <a:ext cx="184236" cy="17966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200" b="1">
              <a:solidFill>
                <a:srgbClr val="717171"/>
              </a:solidFill>
              <a:latin typeface="Century Gothic" panose="020B0502020202020204" pitchFamily="34" charset="0"/>
            </a:endParaRPr>
          </a:p>
        </p:txBody>
      </p:sp>
      <p:sp>
        <p:nvSpPr>
          <p:cNvPr id="80" name="Raute 79">
            <a:extLst>
              <a:ext uri="{FF2B5EF4-FFF2-40B4-BE49-F238E27FC236}">
                <a16:creationId xmlns:a16="http://schemas.microsoft.com/office/drawing/2014/main" id="{C8C18546-D3F8-4EF9-A074-AA4C33519427}"/>
              </a:ext>
            </a:extLst>
          </p:cNvPr>
          <p:cNvSpPr/>
          <p:nvPr/>
        </p:nvSpPr>
        <p:spPr bwMode="gray">
          <a:xfrm>
            <a:off x="6911929" y="5903565"/>
            <a:ext cx="184236" cy="17966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200" b="1">
              <a:solidFill>
                <a:srgbClr val="717171"/>
              </a:solidFill>
              <a:latin typeface="Century Gothic" panose="020B0502020202020204" pitchFamily="34" charset="0"/>
            </a:endParaRPr>
          </a:p>
        </p:txBody>
      </p:sp>
      <p:sp>
        <p:nvSpPr>
          <p:cNvPr id="82" name="Gleichschenkliges Dreieck 81">
            <a:extLst>
              <a:ext uri="{FF2B5EF4-FFF2-40B4-BE49-F238E27FC236}">
                <a16:creationId xmlns:a16="http://schemas.microsoft.com/office/drawing/2014/main" id="{408BAFE2-FE4A-439D-9855-C339C30BEA85}"/>
              </a:ext>
            </a:extLst>
          </p:cNvPr>
          <p:cNvSpPr/>
          <p:nvPr/>
        </p:nvSpPr>
        <p:spPr bwMode="gray">
          <a:xfrm rot="10800000">
            <a:off x="10295265" y="5461918"/>
            <a:ext cx="312561" cy="220133"/>
          </a:xfrm>
          <a:prstGeom prst="triangle">
            <a:avLst/>
          </a:prstGeom>
          <a:gradFill flip="none" rotWithShape="1">
            <a:gsLst>
              <a:gs pos="0">
                <a:srgbClr val="717171"/>
              </a:gs>
              <a:gs pos="29000">
                <a:srgbClr val="A5A5A5"/>
              </a:gs>
              <a:gs pos="62000">
                <a:srgbClr val="D9D9D9"/>
              </a:gs>
            </a:gsLst>
            <a:lin ang="16200000" scaled="1"/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Text Box 57">
            <a:extLst>
              <a:ext uri="{FF2B5EF4-FFF2-40B4-BE49-F238E27FC236}">
                <a16:creationId xmlns:a16="http://schemas.microsoft.com/office/drawing/2014/main" id="{D75DFCD1-AC95-4496-9BE4-D82B8FCBBE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0514" y="5194099"/>
            <a:ext cx="1592852" cy="30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72000" rIns="0" bIns="108000" anchor="b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>
                <a:solidFill>
                  <a:srgbClr val="000000"/>
                </a:solidFill>
                <a:latin typeface="Century Gothic" panose="020B0502020202020204" pitchFamily="34" charset="0"/>
                <a:cs typeface="Calibri" pitchFamily="34" charset="0"/>
              </a:rPr>
              <a:t>Project start</a:t>
            </a:r>
            <a:endParaRPr lang="en-US" sz="100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cs typeface="Calibri" pitchFamily="34" charset="0"/>
            </a:endParaRPr>
          </a:p>
        </p:txBody>
      </p:sp>
      <p:sp>
        <p:nvSpPr>
          <p:cNvPr id="84" name="Text Box 57">
            <a:extLst>
              <a:ext uri="{FF2B5EF4-FFF2-40B4-BE49-F238E27FC236}">
                <a16:creationId xmlns:a16="http://schemas.microsoft.com/office/drawing/2014/main" id="{05A4C28D-6113-4DF6-9D4D-888694E7083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585868" y="5225996"/>
            <a:ext cx="1592852" cy="30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72000" rIns="0" bIns="108000" anchor="b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>
                <a:solidFill>
                  <a:srgbClr val="000000"/>
                </a:solidFill>
                <a:latin typeface="Century Gothic" panose="020B0502020202020204" pitchFamily="34" charset="0"/>
                <a:cs typeface="Calibri" pitchFamily="34" charset="0"/>
              </a:rPr>
              <a:t>Project end</a:t>
            </a:r>
            <a:endParaRPr lang="en-US" sz="100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cs typeface="Calibri" pitchFamily="34" charset="0"/>
            </a:endParaRPr>
          </a:p>
        </p:txBody>
      </p:sp>
      <p:sp>
        <p:nvSpPr>
          <p:cNvPr id="86" name="Raute 85">
            <a:extLst>
              <a:ext uri="{FF2B5EF4-FFF2-40B4-BE49-F238E27FC236}">
                <a16:creationId xmlns:a16="http://schemas.microsoft.com/office/drawing/2014/main" id="{1C57D487-C688-43F9-9FAC-9B25A3875BE1}"/>
              </a:ext>
            </a:extLst>
          </p:cNvPr>
          <p:cNvSpPr/>
          <p:nvPr/>
        </p:nvSpPr>
        <p:spPr bwMode="gray">
          <a:xfrm>
            <a:off x="8789481" y="5903565"/>
            <a:ext cx="184236" cy="17966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200" b="1">
              <a:solidFill>
                <a:srgbClr val="71717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E9C4858A-BE58-434D-8C95-4F61C6F69CBB}"/>
              </a:ext>
            </a:extLst>
          </p:cNvPr>
          <p:cNvSpPr/>
          <p:nvPr/>
        </p:nvSpPr>
        <p:spPr bwMode="gray">
          <a:xfrm>
            <a:off x="2358689" y="1883672"/>
            <a:ext cx="1041046" cy="293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6">
                <a:lumMod val="9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8000"/>
              </a:prstClr>
            </a:outerShdw>
          </a:effectLst>
        </p:spPr>
        <p:txBody>
          <a:bodyPr wrap="none" tIns="91440" rtlCol="0" anchor="ctr"/>
          <a:lstStyle/>
          <a:p>
            <a:pPr algn="ctr">
              <a:lnSpc>
                <a:spcPct val="80000"/>
              </a:lnSpc>
              <a:spcAft>
                <a:spcPts val="1000"/>
              </a:spcAft>
            </a:pPr>
            <a:r>
              <a:rPr lang="en-US" sz="900">
                <a:solidFill>
                  <a:schemeClr val="tx2"/>
                </a:solidFill>
                <a:latin typeface="Century Gothic" panose="020B0502020202020204" pitchFamily="34" charset="0"/>
              </a:rPr>
              <a:t>4 days</a:t>
            </a:r>
          </a:p>
        </p:txBody>
      </p:sp>
      <p:sp>
        <p:nvSpPr>
          <p:cNvPr id="157" name="Abgerundetes Rechteck 116">
            <a:extLst>
              <a:ext uri="{FF2B5EF4-FFF2-40B4-BE49-F238E27FC236}">
                <a16:creationId xmlns:a16="http://schemas.microsoft.com/office/drawing/2014/main" id="{9F29DD80-B03E-4069-81C4-E184B1B5D1E2}"/>
              </a:ext>
            </a:extLst>
          </p:cNvPr>
          <p:cNvSpPr/>
          <p:nvPr/>
        </p:nvSpPr>
        <p:spPr bwMode="gray">
          <a:xfrm>
            <a:off x="3480586" y="1928742"/>
            <a:ext cx="950926" cy="295149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>
                <a:latin typeface="Century Gothic"/>
              </a:rPr>
              <a:t>LOGIN &amp;SIGNUP</a:t>
            </a:r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8BCC715E-A84D-43BC-BFA1-86CA5E3C0695}"/>
              </a:ext>
            </a:extLst>
          </p:cNvPr>
          <p:cNvSpPr/>
          <p:nvPr/>
        </p:nvSpPr>
        <p:spPr bwMode="gray">
          <a:xfrm>
            <a:off x="2999292" y="2271861"/>
            <a:ext cx="1073923" cy="2256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6">
                <a:lumMod val="9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8000"/>
              </a:prstClr>
            </a:outerShdw>
          </a:effectLst>
        </p:spPr>
        <p:txBody>
          <a:bodyPr wrap="none" tIns="91440" rtlCol="0" anchor="ctr"/>
          <a:lstStyle/>
          <a:p>
            <a:pPr algn="ctr">
              <a:lnSpc>
                <a:spcPct val="80000"/>
              </a:lnSpc>
              <a:spcAft>
                <a:spcPts val="1000"/>
              </a:spcAft>
            </a:pPr>
            <a:r>
              <a:rPr lang="en-US" sz="900">
                <a:solidFill>
                  <a:schemeClr val="tx2"/>
                </a:solidFill>
                <a:latin typeface="Century Gothic" panose="020B0502020202020204" pitchFamily="34" charset="0"/>
              </a:rPr>
              <a:t>5 days</a:t>
            </a:r>
          </a:p>
        </p:txBody>
      </p:sp>
      <p:sp>
        <p:nvSpPr>
          <p:cNvPr id="160" name="Abgerundetes Rechteck 119">
            <a:extLst>
              <a:ext uri="{FF2B5EF4-FFF2-40B4-BE49-F238E27FC236}">
                <a16:creationId xmlns:a16="http://schemas.microsoft.com/office/drawing/2014/main" id="{D015E9AA-CE97-4796-A26A-54FB15F194E8}"/>
              </a:ext>
            </a:extLst>
          </p:cNvPr>
          <p:cNvSpPr/>
          <p:nvPr/>
        </p:nvSpPr>
        <p:spPr bwMode="gray">
          <a:xfrm>
            <a:off x="4149777" y="2250325"/>
            <a:ext cx="950926" cy="295149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400">
                <a:latin typeface="Century Gothic"/>
              </a:rPr>
              <a:t>ABOUT US</a:t>
            </a:r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9E029510-B656-4D08-AE85-0B20FFD1025B}"/>
              </a:ext>
            </a:extLst>
          </p:cNvPr>
          <p:cNvSpPr/>
          <p:nvPr/>
        </p:nvSpPr>
        <p:spPr bwMode="gray">
          <a:xfrm>
            <a:off x="3648296" y="2546320"/>
            <a:ext cx="1795800" cy="2711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6">
                <a:lumMod val="9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8000"/>
              </a:prstClr>
            </a:outerShdw>
          </a:effectLst>
        </p:spPr>
        <p:txBody>
          <a:bodyPr wrap="none" tIns="91440" rtlCol="0" anchor="ctr"/>
          <a:lstStyle/>
          <a:p>
            <a:pPr algn="ctr">
              <a:lnSpc>
                <a:spcPct val="80000"/>
              </a:lnSpc>
              <a:spcAft>
                <a:spcPts val="1000"/>
              </a:spcAft>
            </a:pPr>
            <a:r>
              <a:rPr lang="en-US" sz="900">
                <a:solidFill>
                  <a:schemeClr val="tx2"/>
                </a:solidFill>
                <a:latin typeface="Century Gothic" panose="020B0502020202020204" pitchFamily="34" charset="0"/>
              </a:rPr>
              <a:t>6 days</a:t>
            </a:r>
          </a:p>
        </p:txBody>
      </p:sp>
      <p:sp>
        <p:nvSpPr>
          <p:cNvPr id="163" name="Abgerundetes Rechteck 122">
            <a:extLst>
              <a:ext uri="{FF2B5EF4-FFF2-40B4-BE49-F238E27FC236}">
                <a16:creationId xmlns:a16="http://schemas.microsoft.com/office/drawing/2014/main" id="{26FC3F00-C567-4D20-B918-3BF4FBC95412}"/>
              </a:ext>
            </a:extLst>
          </p:cNvPr>
          <p:cNvSpPr/>
          <p:nvPr/>
        </p:nvSpPr>
        <p:spPr bwMode="gray">
          <a:xfrm>
            <a:off x="5363900" y="2454710"/>
            <a:ext cx="950926" cy="295149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400">
                <a:latin typeface="Century Gothic"/>
              </a:rPr>
              <a:t>PROFILE FRONTEND</a:t>
            </a:r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276AC7BD-833F-489C-B9EC-11B1CF9F0BBE}"/>
              </a:ext>
            </a:extLst>
          </p:cNvPr>
          <p:cNvSpPr/>
          <p:nvPr/>
        </p:nvSpPr>
        <p:spPr bwMode="gray">
          <a:xfrm>
            <a:off x="5289278" y="2866271"/>
            <a:ext cx="1023005" cy="3962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6">
                <a:lumMod val="9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8000"/>
              </a:prstClr>
            </a:outerShdw>
          </a:effectLst>
        </p:spPr>
        <p:txBody>
          <a:bodyPr wrap="none" tIns="91440" rtlCol="0" anchor="ctr"/>
          <a:lstStyle/>
          <a:p>
            <a:pPr algn="ctr">
              <a:lnSpc>
                <a:spcPct val="80000"/>
              </a:lnSpc>
              <a:spcAft>
                <a:spcPts val="1000"/>
              </a:spcAft>
            </a:pPr>
            <a:r>
              <a:rPr lang="en-US" sz="900">
                <a:solidFill>
                  <a:schemeClr val="tx2"/>
                </a:solidFill>
                <a:latin typeface="Century Gothic" panose="020B0502020202020204" pitchFamily="34" charset="0"/>
              </a:rPr>
              <a:t>5 days</a:t>
            </a:r>
          </a:p>
        </p:txBody>
      </p:sp>
      <p:sp>
        <p:nvSpPr>
          <p:cNvPr id="166" name="Abgerundetes Rechteck 125">
            <a:extLst>
              <a:ext uri="{FF2B5EF4-FFF2-40B4-BE49-F238E27FC236}">
                <a16:creationId xmlns:a16="http://schemas.microsoft.com/office/drawing/2014/main" id="{6BB7C7CA-ED71-40D5-A255-A4E055AC2D45}"/>
              </a:ext>
            </a:extLst>
          </p:cNvPr>
          <p:cNvSpPr/>
          <p:nvPr/>
        </p:nvSpPr>
        <p:spPr bwMode="gray">
          <a:xfrm>
            <a:off x="6433469" y="2896627"/>
            <a:ext cx="1554590" cy="316829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400">
                <a:latin typeface="Century Gothic"/>
              </a:rPr>
              <a:t>Profile with Php &amp; database</a:t>
            </a:r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169" name="Abgerundetes Rechteck 128">
            <a:extLst>
              <a:ext uri="{FF2B5EF4-FFF2-40B4-BE49-F238E27FC236}">
                <a16:creationId xmlns:a16="http://schemas.microsoft.com/office/drawing/2014/main" id="{214F7ADE-FAAE-4DBA-8DD8-2058C10C4987}"/>
              </a:ext>
            </a:extLst>
          </p:cNvPr>
          <p:cNvSpPr/>
          <p:nvPr/>
        </p:nvSpPr>
        <p:spPr bwMode="gray">
          <a:xfrm>
            <a:off x="8258271" y="3345023"/>
            <a:ext cx="950926" cy="295149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400">
                <a:latin typeface="Century Gothic"/>
              </a:rPr>
              <a:t>BLOG</a:t>
            </a:r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C3683895-37C0-4534-B024-1E5C76A0E6F0}"/>
              </a:ext>
            </a:extLst>
          </p:cNvPr>
          <p:cNvSpPr/>
          <p:nvPr/>
        </p:nvSpPr>
        <p:spPr bwMode="gray">
          <a:xfrm>
            <a:off x="7919683" y="3642652"/>
            <a:ext cx="1192898" cy="3621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6">
                <a:lumMod val="9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8000"/>
              </a:prstClr>
            </a:outerShdw>
          </a:effectLst>
        </p:spPr>
        <p:txBody>
          <a:bodyPr wrap="none" tIns="91440" rtlCol="0" anchor="ctr"/>
          <a:lstStyle/>
          <a:p>
            <a:pPr algn="ctr">
              <a:lnSpc>
                <a:spcPct val="80000"/>
              </a:lnSpc>
              <a:spcAft>
                <a:spcPts val="1000"/>
              </a:spcAft>
            </a:pPr>
            <a:r>
              <a:rPr lang="en-US" sz="900">
                <a:solidFill>
                  <a:schemeClr val="tx2"/>
                </a:solidFill>
                <a:latin typeface="Century Gothic" panose="020B0502020202020204" pitchFamily="34" charset="0"/>
              </a:rPr>
              <a:t>10 days</a:t>
            </a:r>
          </a:p>
        </p:txBody>
      </p:sp>
      <p:sp>
        <p:nvSpPr>
          <p:cNvPr id="172" name="Abgerundetes Rechteck 131">
            <a:extLst>
              <a:ext uri="{FF2B5EF4-FFF2-40B4-BE49-F238E27FC236}">
                <a16:creationId xmlns:a16="http://schemas.microsoft.com/office/drawing/2014/main" id="{82D15CEE-A91A-47CD-BF87-539B6DF8CCF1}"/>
              </a:ext>
            </a:extLst>
          </p:cNvPr>
          <p:cNvSpPr/>
          <p:nvPr/>
        </p:nvSpPr>
        <p:spPr bwMode="gray">
          <a:xfrm>
            <a:off x="9262024" y="3778706"/>
            <a:ext cx="950926" cy="295149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400">
                <a:latin typeface="Century Gothic"/>
              </a:rPr>
              <a:t>SEARCH PAGE</a:t>
            </a:r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6C5AECAF-EFB9-4891-82C4-E87059213153}"/>
              </a:ext>
            </a:extLst>
          </p:cNvPr>
          <p:cNvSpPr/>
          <p:nvPr/>
        </p:nvSpPr>
        <p:spPr bwMode="gray">
          <a:xfrm>
            <a:off x="8958639" y="4087708"/>
            <a:ext cx="1492907" cy="3393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6">
                <a:lumMod val="9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8000"/>
              </a:prstClr>
            </a:outerShdw>
          </a:effectLst>
        </p:spPr>
        <p:txBody>
          <a:bodyPr wrap="none" tIns="91440" rtlCol="0" anchor="ctr"/>
          <a:lstStyle/>
          <a:p>
            <a:pPr algn="ctr">
              <a:lnSpc>
                <a:spcPct val="80000"/>
              </a:lnSpc>
              <a:spcAft>
                <a:spcPts val="1000"/>
              </a:spcAft>
            </a:pPr>
            <a:r>
              <a:rPr lang="en-US" sz="900">
                <a:solidFill>
                  <a:schemeClr val="tx2"/>
                </a:solidFill>
                <a:latin typeface="Century Gothic" panose="020B0502020202020204" pitchFamily="34" charset="0"/>
              </a:rPr>
              <a:t>10 days</a:t>
            </a:r>
          </a:p>
        </p:txBody>
      </p:sp>
      <p:sp>
        <p:nvSpPr>
          <p:cNvPr id="175" name="Abgerundetes Rechteck 134">
            <a:extLst>
              <a:ext uri="{FF2B5EF4-FFF2-40B4-BE49-F238E27FC236}">
                <a16:creationId xmlns:a16="http://schemas.microsoft.com/office/drawing/2014/main" id="{4B3DAC60-A742-4078-9530-D9DEDE72C6E5}"/>
              </a:ext>
            </a:extLst>
          </p:cNvPr>
          <p:cNvSpPr/>
          <p:nvPr/>
        </p:nvSpPr>
        <p:spPr bwMode="gray">
          <a:xfrm>
            <a:off x="10516789" y="4068753"/>
            <a:ext cx="950926" cy="295149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600">
                <a:latin typeface="Century Gothic"/>
              </a:rPr>
              <a:t>Backend</a:t>
            </a:r>
            <a:endParaRPr lang="en-US" sz="1600">
              <a:latin typeface="Century Gothic" panose="020B0502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79E570-CC7F-414B-9EBF-2B64AFED6B71}"/>
              </a:ext>
            </a:extLst>
          </p:cNvPr>
          <p:cNvGrpSpPr/>
          <p:nvPr/>
        </p:nvGrpSpPr>
        <p:grpSpPr>
          <a:xfrm>
            <a:off x="620034" y="1506230"/>
            <a:ext cx="726738" cy="2853256"/>
            <a:chOff x="585313" y="1645376"/>
            <a:chExt cx="726738" cy="2853256"/>
          </a:xfrm>
        </p:grpSpPr>
        <p:sp>
          <p:nvSpPr>
            <p:cNvPr id="176" name="Abgerundetes Rechteck 135">
              <a:extLst>
                <a:ext uri="{FF2B5EF4-FFF2-40B4-BE49-F238E27FC236}">
                  <a16:creationId xmlns:a16="http://schemas.microsoft.com/office/drawing/2014/main" id="{A9A0F642-538D-4724-AC9C-343D53422A40}"/>
                </a:ext>
              </a:extLst>
            </p:cNvPr>
            <p:cNvSpPr/>
            <p:nvPr/>
          </p:nvSpPr>
          <p:spPr bwMode="gray">
            <a:xfrm>
              <a:off x="585314" y="1645376"/>
              <a:ext cx="726737" cy="295149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en-US" sz="1200" b="1">
                  <a:solidFill>
                    <a:schemeClr val="accent6">
                      <a:lumMod val="90000"/>
                    </a:schemeClr>
                  </a:solidFill>
                  <a:latin typeface="Century Gothic" panose="020B0502020202020204" pitchFamily="34" charset="0"/>
                </a:rPr>
                <a:t>Task 1</a:t>
              </a:r>
            </a:p>
          </p:txBody>
        </p:sp>
        <p:sp>
          <p:nvSpPr>
            <p:cNvPr id="177" name="Abgerundetes Rechteck 136">
              <a:extLst>
                <a:ext uri="{FF2B5EF4-FFF2-40B4-BE49-F238E27FC236}">
                  <a16:creationId xmlns:a16="http://schemas.microsoft.com/office/drawing/2014/main" id="{78680A87-79C9-452F-9DCB-D5CD306CCA90}"/>
                </a:ext>
              </a:extLst>
            </p:cNvPr>
            <p:cNvSpPr/>
            <p:nvPr/>
          </p:nvSpPr>
          <p:spPr bwMode="gray">
            <a:xfrm>
              <a:off x="585314" y="4203483"/>
              <a:ext cx="726737" cy="295149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en-US" sz="1200" b="1">
                  <a:solidFill>
                    <a:schemeClr val="accent6">
                      <a:lumMod val="90000"/>
                    </a:schemeClr>
                  </a:solidFill>
                  <a:latin typeface="Century Gothic" panose="020B0502020202020204" pitchFamily="34" charset="0"/>
                </a:rPr>
                <a:t>Task 8</a:t>
              </a:r>
            </a:p>
          </p:txBody>
        </p:sp>
        <p:sp>
          <p:nvSpPr>
            <p:cNvPr id="178" name="Abgerundetes Rechteck 137">
              <a:extLst>
                <a:ext uri="{FF2B5EF4-FFF2-40B4-BE49-F238E27FC236}">
                  <a16:creationId xmlns:a16="http://schemas.microsoft.com/office/drawing/2014/main" id="{4031F411-D351-4D57-B9A8-48FEC7C6FF91}"/>
                </a:ext>
              </a:extLst>
            </p:cNvPr>
            <p:cNvSpPr/>
            <p:nvPr/>
          </p:nvSpPr>
          <p:spPr bwMode="gray">
            <a:xfrm>
              <a:off x="585314" y="3838038"/>
              <a:ext cx="726737" cy="295149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en-US" sz="1200" b="1">
                  <a:solidFill>
                    <a:schemeClr val="accent6">
                      <a:lumMod val="90000"/>
                    </a:schemeClr>
                  </a:solidFill>
                  <a:latin typeface="Century Gothic" panose="020B0502020202020204" pitchFamily="34" charset="0"/>
                </a:rPr>
                <a:t>Task 7</a:t>
              </a:r>
            </a:p>
          </p:txBody>
        </p:sp>
        <p:sp>
          <p:nvSpPr>
            <p:cNvPr id="179" name="Abgerundetes Rechteck 138">
              <a:extLst>
                <a:ext uri="{FF2B5EF4-FFF2-40B4-BE49-F238E27FC236}">
                  <a16:creationId xmlns:a16="http://schemas.microsoft.com/office/drawing/2014/main" id="{CC64B03A-CFAD-410D-A6F7-721A29935BFD}"/>
                </a:ext>
              </a:extLst>
            </p:cNvPr>
            <p:cNvSpPr/>
            <p:nvPr/>
          </p:nvSpPr>
          <p:spPr bwMode="gray">
            <a:xfrm>
              <a:off x="585314" y="3472594"/>
              <a:ext cx="726737" cy="295149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en-US" sz="1200" b="1">
                  <a:solidFill>
                    <a:schemeClr val="accent6">
                      <a:lumMod val="90000"/>
                    </a:schemeClr>
                  </a:solidFill>
                  <a:latin typeface="Century Gothic" panose="020B0502020202020204" pitchFamily="34" charset="0"/>
                </a:rPr>
                <a:t>Task 6</a:t>
              </a:r>
            </a:p>
          </p:txBody>
        </p:sp>
        <p:sp>
          <p:nvSpPr>
            <p:cNvPr id="180" name="Abgerundetes Rechteck 139">
              <a:extLst>
                <a:ext uri="{FF2B5EF4-FFF2-40B4-BE49-F238E27FC236}">
                  <a16:creationId xmlns:a16="http://schemas.microsoft.com/office/drawing/2014/main" id="{7CD05E86-6A47-43CC-A7B1-F6CEAD54EF25}"/>
                </a:ext>
              </a:extLst>
            </p:cNvPr>
            <p:cNvSpPr/>
            <p:nvPr/>
          </p:nvSpPr>
          <p:spPr bwMode="gray">
            <a:xfrm>
              <a:off x="585314" y="3107150"/>
              <a:ext cx="726737" cy="295149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en-US" sz="1200" b="1">
                  <a:solidFill>
                    <a:schemeClr val="accent6">
                      <a:lumMod val="90000"/>
                    </a:schemeClr>
                  </a:solidFill>
                  <a:latin typeface="Century Gothic" panose="020B0502020202020204" pitchFamily="34" charset="0"/>
                </a:rPr>
                <a:t>Task 5</a:t>
              </a:r>
            </a:p>
          </p:txBody>
        </p:sp>
        <p:sp>
          <p:nvSpPr>
            <p:cNvPr id="181" name="Abgerundetes Rechteck 140">
              <a:extLst>
                <a:ext uri="{FF2B5EF4-FFF2-40B4-BE49-F238E27FC236}">
                  <a16:creationId xmlns:a16="http://schemas.microsoft.com/office/drawing/2014/main" id="{DF9D7099-627F-4F0B-9532-7F53EAD15408}"/>
                </a:ext>
              </a:extLst>
            </p:cNvPr>
            <p:cNvSpPr/>
            <p:nvPr/>
          </p:nvSpPr>
          <p:spPr bwMode="gray">
            <a:xfrm>
              <a:off x="585314" y="2741707"/>
              <a:ext cx="726737" cy="295149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en-US" sz="1200" b="1">
                  <a:solidFill>
                    <a:schemeClr val="accent6">
                      <a:lumMod val="90000"/>
                    </a:schemeClr>
                  </a:solidFill>
                  <a:latin typeface="Century Gothic" panose="020B0502020202020204" pitchFamily="34" charset="0"/>
                </a:rPr>
                <a:t>Task 4</a:t>
              </a:r>
            </a:p>
          </p:txBody>
        </p:sp>
        <p:sp>
          <p:nvSpPr>
            <p:cNvPr id="182" name="Abgerundetes Rechteck 141">
              <a:extLst>
                <a:ext uri="{FF2B5EF4-FFF2-40B4-BE49-F238E27FC236}">
                  <a16:creationId xmlns:a16="http://schemas.microsoft.com/office/drawing/2014/main" id="{56AEC330-A605-450F-A071-EF7F01CDC877}"/>
                </a:ext>
              </a:extLst>
            </p:cNvPr>
            <p:cNvSpPr/>
            <p:nvPr/>
          </p:nvSpPr>
          <p:spPr bwMode="gray">
            <a:xfrm>
              <a:off x="585314" y="2376263"/>
              <a:ext cx="726737" cy="295149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en-US" sz="1200" b="1">
                  <a:solidFill>
                    <a:schemeClr val="accent6">
                      <a:lumMod val="90000"/>
                    </a:schemeClr>
                  </a:solidFill>
                  <a:latin typeface="Century Gothic" panose="020B0502020202020204" pitchFamily="34" charset="0"/>
                </a:rPr>
                <a:t>Task 3</a:t>
              </a:r>
            </a:p>
          </p:txBody>
        </p:sp>
        <p:sp>
          <p:nvSpPr>
            <p:cNvPr id="183" name="Abgerundetes Rechteck 142">
              <a:extLst>
                <a:ext uri="{FF2B5EF4-FFF2-40B4-BE49-F238E27FC236}">
                  <a16:creationId xmlns:a16="http://schemas.microsoft.com/office/drawing/2014/main" id="{ED8A3E2C-4267-4A7A-8C35-DC9770726431}"/>
                </a:ext>
              </a:extLst>
            </p:cNvPr>
            <p:cNvSpPr/>
            <p:nvPr/>
          </p:nvSpPr>
          <p:spPr bwMode="gray">
            <a:xfrm>
              <a:off x="585313" y="2010820"/>
              <a:ext cx="726732" cy="295149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en-US" sz="1200" b="1">
                  <a:solidFill>
                    <a:schemeClr val="accent6">
                      <a:lumMod val="90000"/>
                    </a:schemeClr>
                  </a:solidFill>
                  <a:latin typeface="Century Gothic" panose="020B0502020202020204" pitchFamily="34" charset="0"/>
                </a:rPr>
                <a:t>Task 2</a:t>
              </a:r>
            </a:p>
          </p:txBody>
        </p:sp>
      </p:grpSp>
      <p:sp>
        <p:nvSpPr>
          <p:cNvPr id="185" name="Abgerundetes Rechteck 144">
            <a:extLst>
              <a:ext uri="{FF2B5EF4-FFF2-40B4-BE49-F238E27FC236}">
                <a16:creationId xmlns:a16="http://schemas.microsoft.com/office/drawing/2014/main" id="{407335DA-7AC7-48C9-A41D-960E91E451B7}"/>
              </a:ext>
            </a:extLst>
          </p:cNvPr>
          <p:cNvSpPr/>
          <p:nvPr/>
        </p:nvSpPr>
        <p:spPr bwMode="gray">
          <a:xfrm>
            <a:off x="2531336" y="1415648"/>
            <a:ext cx="1178388" cy="465746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400">
                <a:latin typeface="Century Gothic"/>
              </a:rPr>
              <a:t>HOME PAGE</a:t>
            </a:r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C2DE41E2-731B-4413-AA37-591A84BAD282}"/>
              </a:ext>
            </a:extLst>
          </p:cNvPr>
          <p:cNvSpPr/>
          <p:nvPr/>
        </p:nvSpPr>
        <p:spPr bwMode="gray">
          <a:xfrm>
            <a:off x="1480253" y="1495482"/>
            <a:ext cx="981300" cy="2711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6">
                <a:lumMod val="9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8000"/>
              </a:prstClr>
            </a:outerShdw>
          </a:effectLst>
        </p:spPr>
        <p:txBody>
          <a:bodyPr wrap="none" lIns="91440" tIns="91440" rIns="91440" bIns="45720" rtlCol="0" anchor="ctr"/>
          <a:lstStyle/>
          <a:p>
            <a:pPr algn="ctr">
              <a:lnSpc>
                <a:spcPct val="80000"/>
              </a:lnSpc>
              <a:spcAft>
                <a:spcPts val="1000"/>
              </a:spcAft>
            </a:pPr>
            <a:r>
              <a:rPr lang="en-US" sz="900">
                <a:solidFill>
                  <a:schemeClr val="tx2"/>
                </a:solidFill>
                <a:latin typeface="Century Gothic"/>
              </a:rPr>
              <a:t>20  Days</a:t>
            </a:r>
            <a:endParaRPr lang="en-US" sz="90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CF0FF303-6500-42CF-A06B-64565EC8DB91}"/>
              </a:ext>
            </a:extLst>
          </p:cNvPr>
          <p:cNvCxnSpPr>
            <a:cxnSpLocks/>
            <a:stCxn id="159" idx="2"/>
          </p:cNvCxnSpPr>
          <p:nvPr/>
        </p:nvCxnSpPr>
        <p:spPr>
          <a:xfrm rot="16200000" flipH="1">
            <a:off x="3460282" y="2573493"/>
            <a:ext cx="252614" cy="100670"/>
          </a:xfrm>
          <a:prstGeom prst="bentConnector3">
            <a:avLst>
              <a:gd name="adj1" fmla="val 100402"/>
            </a:avLst>
          </a:prstGeom>
          <a:ln w="12700" cap="rnd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47FAD5B8-2E75-438C-A8E7-F08CD0D0E076}"/>
              </a:ext>
            </a:extLst>
          </p:cNvPr>
          <p:cNvCxnSpPr>
            <a:cxnSpLocks/>
            <a:stCxn id="162" idx="2"/>
          </p:cNvCxnSpPr>
          <p:nvPr/>
        </p:nvCxnSpPr>
        <p:spPr>
          <a:xfrm rot="16200000" flipH="1">
            <a:off x="8587576" y="5050320"/>
            <a:ext cx="207122" cy="1016036"/>
          </a:xfrm>
          <a:prstGeom prst="bentConnector2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 Box 57">
            <a:extLst>
              <a:ext uri="{FF2B5EF4-FFF2-40B4-BE49-F238E27FC236}">
                <a16:creationId xmlns:a16="http://schemas.microsoft.com/office/drawing/2014/main" id="{99986355-BB86-4590-8E01-4EAE28012A5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214482" y="5205720"/>
            <a:ext cx="2099220" cy="30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72000" rIns="0" bIns="108000" anchor="b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accent1"/>
                </a:solidFill>
                <a:latin typeface="Century Gothic" panose="020B0502020202020204" pitchFamily="34" charset="0"/>
                <a:cs typeface="Calibri" pitchFamily="34" charset="0"/>
              </a:rPr>
              <a:t>We’re here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FA117D-2A06-7F44-BD19-12A7E80029AF}"/>
              </a:ext>
            </a:extLst>
          </p:cNvPr>
          <p:cNvSpPr txBox="1"/>
          <p:nvPr/>
        </p:nvSpPr>
        <p:spPr>
          <a:xfrm>
            <a:off x="3207800" y="271453"/>
            <a:ext cx="598461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latin typeface="Century Gothic"/>
              </a:rPr>
              <a:t>Project Timeline</a:t>
            </a:r>
          </a:p>
        </p:txBody>
      </p:sp>
      <p:sp>
        <p:nvSpPr>
          <p:cNvPr id="55" name="Gleichschenkliges Dreieck 81">
            <a:extLst>
              <a:ext uri="{FF2B5EF4-FFF2-40B4-BE49-F238E27FC236}">
                <a16:creationId xmlns:a16="http://schemas.microsoft.com/office/drawing/2014/main" id="{0AA4638F-D7A8-C444-975A-10766BF115CC}"/>
              </a:ext>
            </a:extLst>
          </p:cNvPr>
          <p:cNvSpPr/>
          <p:nvPr/>
        </p:nvSpPr>
        <p:spPr bwMode="gray">
          <a:xfrm rot="10800000">
            <a:off x="11088969" y="5441642"/>
            <a:ext cx="312561" cy="220133"/>
          </a:xfrm>
          <a:prstGeom prst="triangle">
            <a:avLst/>
          </a:prstGeom>
          <a:gradFill flip="none" rotWithShape="1">
            <a:gsLst>
              <a:gs pos="34000">
                <a:srgbClr val="8BB2CB"/>
              </a:gs>
              <a:gs pos="0">
                <a:schemeClr val="accent1"/>
              </a:gs>
              <a:gs pos="86000">
                <a:schemeClr val="accent2"/>
              </a:gs>
            </a:gsLst>
            <a:lin ang="16200000" scaled="1"/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763242B-2582-42F2-AA2C-4DE7A74B4907}"/>
              </a:ext>
            </a:extLst>
          </p:cNvPr>
          <p:cNvCxnSpPr>
            <a:cxnSpLocks/>
          </p:cNvCxnSpPr>
          <p:nvPr/>
        </p:nvCxnSpPr>
        <p:spPr>
          <a:xfrm flipV="1">
            <a:off x="11226477" y="1351878"/>
            <a:ext cx="0" cy="3821946"/>
          </a:xfrm>
          <a:prstGeom prst="line">
            <a:avLst/>
          </a:prstGeom>
          <a:ln w="19050" cap="rnd">
            <a:gradFill>
              <a:gsLst>
                <a:gs pos="97000">
                  <a:schemeClr val="accent1">
                    <a:lumMod val="5000"/>
                    <a:lumOff val="95000"/>
                  </a:schemeClr>
                </a:gs>
                <a:gs pos="74000">
                  <a:srgbClr val="8FB5CE"/>
                </a:gs>
                <a:gs pos="44000">
                  <a:schemeClr val="accent1"/>
                </a:gs>
              </a:gsLst>
              <a:lin ang="5400000" scaled="1"/>
            </a:gra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hteck 167">
            <a:extLst>
              <a:ext uri="{FF2B5EF4-FFF2-40B4-BE49-F238E27FC236}">
                <a16:creationId xmlns:a16="http://schemas.microsoft.com/office/drawing/2014/main" id="{35620C7C-C032-431B-9E77-E57B6E7FC58A}"/>
              </a:ext>
            </a:extLst>
          </p:cNvPr>
          <p:cNvSpPr/>
          <p:nvPr/>
        </p:nvSpPr>
        <p:spPr bwMode="gray">
          <a:xfrm>
            <a:off x="5861127" y="3288580"/>
            <a:ext cx="2284603" cy="2825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6">
                <a:lumMod val="9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8000"/>
              </a:prstClr>
            </a:outerShdw>
          </a:effectLst>
        </p:spPr>
        <p:txBody>
          <a:bodyPr wrap="none" tIns="91440" rtlCol="0" anchor="ctr"/>
          <a:lstStyle/>
          <a:p>
            <a:pPr algn="ctr">
              <a:lnSpc>
                <a:spcPct val="80000"/>
              </a:lnSpc>
              <a:spcAft>
                <a:spcPts val="1000"/>
              </a:spcAft>
            </a:pPr>
            <a:r>
              <a:rPr lang="en-US" sz="900">
                <a:solidFill>
                  <a:schemeClr val="tx2"/>
                </a:solidFill>
                <a:latin typeface="Century Gothic" panose="020B0502020202020204" pitchFamily="34" charset="0"/>
              </a:rPr>
              <a:t>7 days</a:t>
            </a:r>
          </a:p>
        </p:txBody>
      </p:sp>
      <p:sp>
        <p:nvSpPr>
          <p:cNvPr id="51" name="Raute 85">
            <a:extLst>
              <a:ext uri="{FF2B5EF4-FFF2-40B4-BE49-F238E27FC236}">
                <a16:creationId xmlns:a16="http://schemas.microsoft.com/office/drawing/2014/main" id="{3919CE48-058E-4097-AA12-7CC9949C4027}"/>
              </a:ext>
            </a:extLst>
          </p:cNvPr>
          <p:cNvSpPr/>
          <p:nvPr/>
        </p:nvSpPr>
        <p:spPr bwMode="gray">
          <a:xfrm>
            <a:off x="10926636" y="5917974"/>
            <a:ext cx="184236" cy="17966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200" b="1">
              <a:solidFill>
                <a:srgbClr val="717171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Abgerundetes Rechteck 144">
            <a:extLst>
              <a:ext uri="{FF2B5EF4-FFF2-40B4-BE49-F238E27FC236}">
                <a16:creationId xmlns:a16="http://schemas.microsoft.com/office/drawing/2014/main" id="{8C25D433-DA0A-48D5-B2AF-EE5373DC8C42}"/>
              </a:ext>
            </a:extLst>
          </p:cNvPr>
          <p:cNvSpPr/>
          <p:nvPr/>
        </p:nvSpPr>
        <p:spPr bwMode="gray">
          <a:xfrm>
            <a:off x="3624755" y="2041169"/>
            <a:ext cx="1815283" cy="261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4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91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377313" y="687388"/>
            <a:ext cx="6290687" cy="5483225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cap="none" spc="-3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13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957589"/>
            <a:ext cx="11279190" cy="42908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400"/>
              <a:t>The system of private tuition has been in existence in India for a long time but in recent times it has grown manifold affecting the very core of educational system. </a:t>
            </a:r>
          </a:p>
          <a:p>
            <a:pPr marL="0" indent="0" algn="just">
              <a:buNone/>
            </a:pPr>
            <a:r>
              <a:rPr lang="en-US" sz="2400"/>
              <a:t>We have created an </a:t>
            </a:r>
            <a:r>
              <a:rPr lang="en-US" sz="2400" b="1"/>
              <a:t>online tutor finder system </a:t>
            </a:r>
            <a:r>
              <a:rPr lang="en-US" sz="2400"/>
              <a:t>that will search a tutor as per your requirement &amp; in your locality. We provide a direct contact between you and your tutor.</a:t>
            </a:r>
          </a:p>
          <a:p>
            <a:pPr marL="0" indent="0" algn="just">
              <a:buNone/>
            </a:pPr>
            <a:endParaRPr lang="en-US" sz="2400"/>
          </a:p>
          <a:p>
            <a:pPr marL="0" indent="0" algn="just">
              <a:buNone/>
            </a:pPr>
            <a:r>
              <a:rPr lang="en-US" sz="2400"/>
              <a:t>All the 	qualified individuals can easily pursue  tutoring through our website. This website will be very effective for student , tutors and parents. We have tried our best to make our website (GROW WITH GURU )very effective &amp; easy for all.</a:t>
            </a:r>
          </a:p>
          <a:p>
            <a:pPr marL="0" indent="0" algn="just">
              <a:buNone/>
            </a:pPr>
            <a:endParaRPr lang="en-IN" sz="2400"/>
          </a:p>
        </p:txBody>
      </p:sp>
      <p:sp>
        <p:nvSpPr>
          <p:cNvPr id="4" name="Rectangle 3"/>
          <p:cNvSpPr/>
          <p:nvPr/>
        </p:nvSpPr>
        <p:spPr>
          <a:xfrm>
            <a:off x="2942687" y="452718"/>
            <a:ext cx="52677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5400" b="0" u="sng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477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sitting around a table&#10;&#10;Description automatically generated with low confidence">
            <a:extLst>
              <a:ext uri="{FF2B5EF4-FFF2-40B4-BE49-F238E27FC236}">
                <a16:creationId xmlns:a16="http://schemas.microsoft.com/office/drawing/2014/main" id="{CA24D02A-213C-4D38-AF6E-D62416D2D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2869" y="589280"/>
            <a:ext cx="10126414" cy="5709919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5923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This system will help you to find tutors from nearby locations.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Teachers can also get student’s request just by logging into the website and setting up the profile.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Tutor’s qualification and credentials will be easily  accessible  to students.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One can read as well as write a blog.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1 week Demo class available for students.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Help students &amp; every single individual who want to pursue  tutoring as their part time job.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  <a:p>
            <a:pPr>
              <a:buFont typeface="Wingdings" panose="05000000000000000000" pitchFamily="2" charset="2"/>
              <a:buChar char="Ø"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781459" y="365802"/>
            <a:ext cx="32896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71215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551" y="1219544"/>
            <a:ext cx="11337299" cy="563845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u="sng"/>
              <a:t>ADMI</a:t>
            </a:r>
            <a:r>
              <a:rPr lang="en-IN" sz="3200" u="sng"/>
              <a:t>N-    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Admin can login, manage tutor by adding new teachers and updating their profiles</a:t>
            </a:r>
            <a:r>
              <a:rPr lang="en-US" sz="3200"/>
              <a:t>.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 Admin can also check for the registered students or  tutors </a:t>
            </a:r>
            <a:r>
              <a:rPr lang="en-US" sz="3200"/>
              <a:t>.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Admin can share credentials to tutors &amp; students by Email.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Admin can respond to complains if any.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u="sng"/>
              <a:t>STUDENTS-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Students can register and login to view the tutors .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Students can select the tutor and after selecting will raise the request of demo lecture. Later finalize the teacher.</a:t>
            </a:r>
            <a:endParaRPr lang="en-US" u="sng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u="sng"/>
              <a:t>TUTOR-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Tutor can login by using credentials which will be provided by mail</a:t>
            </a:r>
            <a:r>
              <a:rPr lang="en-US" sz="3200"/>
              <a:t>. 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600"/>
              <a:t>They can check for the request for demo lecture and accept the request. They can also check the booking done</a:t>
            </a:r>
            <a:endParaRPr lang="en-US" sz="2600" u="sng"/>
          </a:p>
          <a:p>
            <a:pPr>
              <a:buFont typeface="Wingdings" panose="05000000000000000000" pitchFamily="2" charset="2"/>
              <a:buChar char="q"/>
            </a:pPr>
            <a:endParaRPr lang="en-US" sz="3200" u="sng"/>
          </a:p>
        </p:txBody>
      </p:sp>
      <p:sp>
        <p:nvSpPr>
          <p:cNvPr id="4" name="Rectangle 3"/>
          <p:cNvSpPr/>
          <p:nvPr/>
        </p:nvSpPr>
        <p:spPr>
          <a:xfrm>
            <a:off x="3979572" y="296214"/>
            <a:ext cx="35832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u="sng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05306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F6D3513-3587-4774-B576-B6E79D8D8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4791756"/>
              </p:ext>
            </p:extLst>
          </p:nvPr>
        </p:nvGraphicFramePr>
        <p:xfrm>
          <a:off x="197485" y="262640"/>
          <a:ext cx="11911330" cy="6435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EA929F-D4FE-467B-A8CB-9349979F5EC2}"/>
              </a:ext>
            </a:extLst>
          </p:cNvPr>
          <p:cNvSpPr txBox="1"/>
          <p:nvPr/>
        </p:nvSpPr>
        <p:spPr>
          <a:xfrm>
            <a:off x="8020050" y="5057775"/>
            <a:ext cx="20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168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1379-630F-4D42-A848-23DAA968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0" y="5877452"/>
            <a:ext cx="6070600" cy="817988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400" b="1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Before Login</a:t>
            </a:r>
          </a:p>
        </p:txBody>
      </p:sp>
      <p:pic>
        <p:nvPicPr>
          <p:cNvPr id="5" name="Content Placeholder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D09F1148-0DE7-4223-BDDB-EDBCA5E99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080" y="50800"/>
            <a:ext cx="1105408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4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0AF7-442C-4B40-AE7B-4A32DE5F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0"/>
            <a:ext cx="3713480" cy="1325563"/>
          </a:xfrm>
        </p:spPr>
        <p:txBody>
          <a:bodyPr/>
          <a:lstStyle/>
          <a:p>
            <a:r>
              <a:rPr lang="en-IN"/>
              <a:t>After Login</a:t>
            </a:r>
          </a:p>
        </p:txBody>
      </p:sp>
      <p:pic>
        <p:nvPicPr>
          <p:cNvPr id="5" name="Content Placeholder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A255F0D-6762-4C88-94A3-024BDB875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80" y="1066800"/>
            <a:ext cx="11511280" cy="5699759"/>
          </a:xfrm>
        </p:spPr>
      </p:pic>
    </p:spTree>
    <p:extLst>
      <p:ext uri="{BB962C8B-B14F-4D97-AF65-F5344CB8AC3E}">
        <p14:creationId xmlns:p14="http://schemas.microsoft.com/office/powerpoint/2010/main" val="217599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F7CD-FA80-44C8-B375-747CD9CA4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72" y="361753"/>
            <a:ext cx="3872631" cy="806422"/>
          </a:xfrm>
        </p:spPr>
        <p:txBody>
          <a:bodyPr vert="horz" wrap="none" lIns="91440" tIns="45720" rIns="91440" bIns="45720" rtlCol="0" anchor="t">
            <a:normAutofit fontScale="90000"/>
          </a:bodyPr>
          <a:lstStyle/>
          <a:p>
            <a:pPr algn="just"/>
            <a:r>
              <a:rPr lang="en-US" sz="60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Searching the tutor</a:t>
            </a:r>
            <a:endParaRPr lang="en-US"/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C1C024-9BB9-42CA-923B-5957D7C1CA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3" t="8725" r="-180"/>
          <a:stretch/>
        </p:blipFill>
        <p:spPr>
          <a:xfrm>
            <a:off x="5825919" y="1637677"/>
            <a:ext cx="6310766" cy="4205434"/>
          </a:xfrm>
        </p:spPr>
      </p:pic>
      <p:pic>
        <p:nvPicPr>
          <p:cNvPr id="9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580F9C-A791-4965-80EA-6851943076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9346" r="-168" b="311"/>
          <a:stretch/>
        </p:blipFill>
        <p:spPr>
          <a:xfrm>
            <a:off x="-38657" y="1634449"/>
            <a:ext cx="5808105" cy="4201854"/>
          </a:xfr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21395BE-AF12-45DE-84AC-CCCA3CD274B3}"/>
              </a:ext>
            </a:extLst>
          </p:cNvPr>
          <p:cNvSpPr/>
          <p:nvPr/>
        </p:nvSpPr>
        <p:spPr>
          <a:xfrm>
            <a:off x="5283206" y="3854739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0041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32D0542AF9D4EB5364F10897E39A8" ma:contentTypeVersion="4" ma:contentTypeDescription="Create a new document." ma:contentTypeScope="" ma:versionID="95c846106953494d86fabee2af3256ce">
  <xsd:schema xmlns:xsd="http://www.w3.org/2001/XMLSchema" xmlns:xs="http://www.w3.org/2001/XMLSchema" xmlns:p="http://schemas.microsoft.com/office/2006/metadata/properties" xmlns:ns3="83378530-c28b-43d0-acd3-901dbe30c598" targetNamespace="http://schemas.microsoft.com/office/2006/metadata/properties" ma:root="true" ma:fieldsID="33d628022df9e1cf1cfe421cb77df8d9" ns3:_="">
    <xsd:import namespace="83378530-c28b-43d0-acd3-901dbe30c5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378530-c28b-43d0-acd3-901dbe30c5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91CB3D-85D7-4179-8A77-1ECF09914D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3FC9D8-BACC-4CC1-9BC6-72CAF323630A}">
  <ds:schemaRefs>
    <ds:schemaRef ds:uri="83378530-c28b-43d0-acd3-901dbe30c5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E275D7-3DD5-4990-B99C-0BA2392B47AB}">
  <ds:schemaRefs>
    <ds:schemaRef ds:uri="83378530-c28b-43d0-acd3-901dbe30c59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Before Login</vt:lpstr>
      <vt:lpstr>After Login</vt:lpstr>
      <vt:lpstr>Searching the tutor</vt:lpstr>
      <vt:lpstr>PowerPoint Presentation</vt:lpstr>
      <vt:lpstr>PowerPoint Presentation</vt:lpstr>
      <vt:lpstr>XAMP DATABASE</vt:lpstr>
      <vt:lpstr>Why to prefer online tutor finder  when online tutoring websites are already available ?</vt:lpstr>
      <vt:lpstr>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anjali.1923csi1059</dc:creator>
  <cp:revision>49</cp:revision>
  <dcterms:created xsi:type="dcterms:W3CDTF">2020-12-20T09:23:17Z</dcterms:created>
  <dcterms:modified xsi:type="dcterms:W3CDTF">2020-12-29T21:27:14Z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0x01010004B32D0542AF9D4EB5364F10897E39A8</vt:lpwstr>
  </property>
</Properties>
</file>